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9"/>
  </p:notesMasterIdLst>
  <p:handoutMasterIdLst>
    <p:handoutMasterId r:id="rId30"/>
  </p:handoutMasterIdLst>
  <p:sldIdLst>
    <p:sldId id="419" r:id="rId5"/>
    <p:sldId id="261" r:id="rId6"/>
    <p:sldId id="407" r:id="rId7"/>
    <p:sldId id="491" r:id="rId8"/>
    <p:sldId id="487" r:id="rId9"/>
    <p:sldId id="489" r:id="rId10"/>
    <p:sldId id="408" r:id="rId11"/>
    <p:sldId id="490" r:id="rId12"/>
    <p:sldId id="492" r:id="rId13"/>
    <p:sldId id="493" r:id="rId14"/>
    <p:sldId id="494" r:id="rId15"/>
    <p:sldId id="496" r:id="rId16"/>
    <p:sldId id="504" r:id="rId17"/>
    <p:sldId id="497" r:id="rId18"/>
    <p:sldId id="498" r:id="rId19"/>
    <p:sldId id="499" r:id="rId20"/>
    <p:sldId id="279" r:id="rId21"/>
    <p:sldId id="488" r:id="rId22"/>
    <p:sldId id="500" r:id="rId23"/>
    <p:sldId id="501" r:id="rId24"/>
    <p:sldId id="502" r:id="rId25"/>
    <p:sldId id="275" r:id="rId26"/>
    <p:sldId id="503" r:id="rId27"/>
    <p:sldId id="25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188C9D-5A80-413D-9684-03DBF446DB58}" v="534" dt="2021-09-16T10:18:45.3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ney Wells" userId="2b3acb14-d49f-4921-aa61-ab38a9244208" providerId="ADAL" clId="{34188C9D-5A80-413D-9684-03DBF446DB58}"/>
    <pc:docChg chg="undo custSel addSld delSld modSld sldOrd">
      <pc:chgData name="Barney Wells" userId="2b3acb14-d49f-4921-aa61-ab38a9244208" providerId="ADAL" clId="{34188C9D-5A80-413D-9684-03DBF446DB58}" dt="2021-09-16T11:14:32.223" v="8841" actId="20577"/>
      <pc:docMkLst>
        <pc:docMk/>
      </pc:docMkLst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2084447629" sldId="256"/>
        </pc:sldMkLst>
      </pc:sldChg>
      <pc:sldChg chg="modSp mod">
        <pc:chgData name="Barney Wells" userId="2b3acb14-d49f-4921-aa61-ab38a9244208" providerId="ADAL" clId="{34188C9D-5A80-413D-9684-03DBF446DB58}" dt="2021-09-16T11:14:32.223" v="8841" actId="20577"/>
        <pc:sldMkLst>
          <pc:docMk/>
          <pc:sldMk cId="173176879" sldId="258"/>
        </pc:sldMkLst>
        <pc:spChg chg="mod">
          <ac:chgData name="Barney Wells" userId="2b3acb14-d49f-4921-aa61-ab38a9244208" providerId="ADAL" clId="{34188C9D-5A80-413D-9684-03DBF446DB58}" dt="2021-09-16T11:14:32.223" v="8841" actId="20577"/>
          <ac:spMkLst>
            <pc:docMk/>
            <pc:sldMk cId="173176879" sldId="258"/>
            <ac:spMk id="2" creationId="{00000000-0000-0000-0000-000000000000}"/>
          </ac:spMkLst>
        </pc:spChg>
        <pc:spChg chg="mod">
          <ac:chgData name="Barney Wells" userId="2b3acb14-d49f-4921-aa61-ab38a9244208" providerId="ADAL" clId="{34188C9D-5A80-413D-9684-03DBF446DB58}" dt="2021-09-15T14:52:19.448" v="1369" actId="27636"/>
          <ac:spMkLst>
            <pc:docMk/>
            <pc:sldMk cId="173176879" sldId="258"/>
            <ac:spMk id="3" creationId="{00000000-0000-0000-0000-000000000000}"/>
          </ac:spMkLst>
        </pc:spChg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2229019785" sldId="259"/>
        </pc:sldMkLst>
      </pc:sldChg>
      <pc:sldChg chg="addSp modSp mod ord">
        <pc:chgData name="Barney Wells" userId="2b3acb14-d49f-4921-aa61-ab38a9244208" providerId="ADAL" clId="{34188C9D-5A80-413D-9684-03DBF446DB58}" dt="2021-09-16T08:26:06.356" v="1373"/>
        <pc:sldMkLst>
          <pc:docMk/>
          <pc:sldMk cId="3103345053" sldId="261"/>
        </pc:sldMkLst>
        <pc:spChg chg="mod">
          <ac:chgData name="Barney Wells" userId="2b3acb14-d49f-4921-aa61-ab38a9244208" providerId="ADAL" clId="{34188C9D-5A80-413D-9684-03DBF446DB58}" dt="2021-09-15T14:40:31.371" v="1050" actId="20577"/>
          <ac:spMkLst>
            <pc:docMk/>
            <pc:sldMk cId="3103345053" sldId="261"/>
            <ac:spMk id="2" creationId="{00000000-0000-0000-0000-000000000000}"/>
          </ac:spMkLst>
        </pc:spChg>
        <pc:spChg chg="mod">
          <ac:chgData name="Barney Wells" userId="2b3acb14-d49f-4921-aa61-ab38a9244208" providerId="ADAL" clId="{34188C9D-5A80-413D-9684-03DBF446DB58}" dt="2021-09-15T14:41:53.577" v="1065" actId="20577"/>
          <ac:spMkLst>
            <pc:docMk/>
            <pc:sldMk cId="3103345053" sldId="261"/>
            <ac:spMk id="3" creationId="{00000000-0000-0000-0000-000000000000}"/>
          </ac:spMkLst>
        </pc:spChg>
        <pc:picChg chg="add mod">
          <ac:chgData name="Barney Wells" userId="2b3acb14-d49f-4921-aa61-ab38a9244208" providerId="ADAL" clId="{34188C9D-5A80-413D-9684-03DBF446DB58}" dt="2021-09-15T14:42:08.534" v="1069" actId="14100"/>
          <ac:picMkLst>
            <pc:docMk/>
            <pc:sldMk cId="3103345053" sldId="261"/>
            <ac:picMk id="5" creationId="{89A84938-4CD1-4948-B00F-01604E9DE685}"/>
          </ac:picMkLst>
        </pc:picChg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1704368878" sldId="262"/>
        </pc:sldMkLst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882465688" sldId="264"/>
        </pc:sldMkLst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3348307531" sldId="267"/>
        </pc:sldMkLst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3805533278" sldId="268"/>
        </pc:sldMkLst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2854475775" sldId="270"/>
        </pc:sldMkLst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2750838102" sldId="271"/>
        </pc:sldMkLst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2169375886" sldId="272"/>
        </pc:sldMkLst>
      </pc:sldChg>
      <pc:sldChg chg="modSp del mod">
        <pc:chgData name="Barney Wells" userId="2b3acb14-d49f-4921-aa61-ab38a9244208" providerId="ADAL" clId="{34188C9D-5A80-413D-9684-03DBF446DB58}" dt="2021-09-16T09:26:18.218" v="3719" actId="47"/>
        <pc:sldMkLst>
          <pc:docMk/>
          <pc:sldMk cId="2422089499" sldId="273"/>
        </pc:sldMkLst>
        <pc:spChg chg="mod">
          <ac:chgData name="Barney Wells" userId="2b3acb14-d49f-4921-aa61-ab38a9244208" providerId="ADAL" clId="{34188C9D-5A80-413D-9684-03DBF446DB58}" dt="2021-09-15T14:46:06.193" v="1127" actId="20577"/>
          <ac:spMkLst>
            <pc:docMk/>
            <pc:sldMk cId="2422089499" sldId="273"/>
            <ac:spMk id="2" creationId="{8F66E27F-14A3-4A74-BF42-98A6A0823D90}"/>
          </ac:spMkLst>
        </pc:spChg>
        <pc:spChg chg="mod">
          <ac:chgData name="Barney Wells" userId="2b3acb14-d49f-4921-aa61-ab38a9244208" providerId="ADAL" clId="{34188C9D-5A80-413D-9684-03DBF446DB58}" dt="2021-09-15T14:46:13.076" v="1128" actId="6549"/>
          <ac:spMkLst>
            <pc:docMk/>
            <pc:sldMk cId="2422089499" sldId="273"/>
            <ac:spMk id="3" creationId="{1EAF4C34-54E3-459E-983B-8D472154974A}"/>
          </ac:spMkLst>
        </pc:spChg>
      </pc:sldChg>
      <pc:sldChg chg="del">
        <pc:chgData name="Barney Wells" userId="2b3acb14-d49f-4921-aa61-ab38a9244208" providerId="ADAL" clId="{34188C9D-5A80-413D-9684-03DBF446DB58}" dt="2021-09-15T14:44:43.072" v="1077" actId="47"/>
        <pc:sldMkLst>
          <pc:docMk/>
          <pc:sldMk cId="2388780699" sldId="274"/>
        </pc:sldMkLst>
      </pc:sldChg>
      <pc:sldChg chg="addSp delSp modSp mod">
        <pc:chgData name="Barney Wells" userId="2b3acb14-d49f-4921-aa61-ab38a9244208" providerId="ADAL" clId="{34188C9D-5A80-413D-9684-03DBF446DB58}" dt="2021-09-16T10:53:27.115" v="7788" actId="20577"/>
        <pc:sldMkLst>
          <pc:docMk/>
          <pc:sldMk cId="1236243830" sldId="275"/>
        </pc:sldMkLst>
        <pc:spChg chg="mod">
          <ac:chgData name="Barney Wells" userId="2b3acb14-d49f-4921-aa61-ab38a9244208" providerId="ADAL" clId="{34188C9D-5A80-413D-9684-03DBF446DB58}" dt="2021-09-16T10:49:51.165" v="7537" actId="26606"/>
          <ac:spMkLst>
            <pc:docMk/>
            <pc:sldMk cId="1236243830" sldId="275"/>
            <ac:spMk id="2" creationId="{B7A5B07D-2FC6-4B43-B335-79C353580D75}"/>
          </ac:spMkLst>
        </pc:spChg>
        <pc:spChg chg="mod ord">
          <ac:chgData name="Barney Wells" userId="2b3acb14-d49f-4921-aa61-ab38a9244208" providerId="ADAL" clId="{34188C9D-5A80-413D-9684-03DBF446DB58}" dt="2021-09-16T10:53:27.115" v="7788" actId="20577"/>
          <ac:spMkLst>
            <pc:docMk/>
            <pc:sldMk cId="1236243830" sldId="275"/>
            <ac:spMk id="7" creationId="{A26FB061-5486-4D8E-97E3-B22F7E3E5541}"/>
          </ac:spMkLst>
        </pc:spChg>
        <pc:spChg chg="del">
          <ac:chgData name="Barney Wells" userId="2b3acb14-d49f-4921-aa61-ab38a9244208" providerId="ADAL" clId="{34188C9D-5A80-413D-9684-03DBF446DB58}" dt="2021-09-16T10:49:51.165" v="7537" actId="26606"/>
          <ac:spMkLst>
            <pc:docMk/>
            <pc:sldMk cId="1236243830" sldId="275"/>
            <ac:spMk id="9" creationId="{788D80A3-503A-400A-9D7F-99EC3CE0654D}"/>
          </ac:spMkLst>
        </pc:spChg>
        <pc:spChg chg="add">
          <ac:chgData name="Barney Wells" userId="2b3acb14-d49f-4921-aa61-ab38a9244208" providerId="ADAL" clId="{34188C9D-5A80-413D-9684-03DBF446DB58}" dt="2021-09-16T10:49:51.165" v="7537" actId="26606"/>
          <ac:spMkLst>
            <pc:docMk/>
            <pc:sldMk cId="1236243830" sldId="275"/>
            <ac:spMk id="14" creationId="{AD6F6937-3B5A-4391-9F37-58A571B362A9}"/>
          </ac:spMkLst>
        </pc:spChg>
      </pc:sldChg>
      <pc:sldChg chg="modSp del mod">
        <pc:chgData name="Barney Wells" userId="2b3acb14-d49f-4921-aa61-ab38a9244208" providerId="ADAL" clId="{34188C9D-5A80-413D-9684-03DBF446DB58}" dt="2021-09-16T10:57:47.468" v="8129" actId="47"/>
        <pc:sldMkLst>
          <pc:docMk/>
          <pc:sldMk cId="2806304803" sldId="276"/>
        </pc:sldMkLst>
        <pc:spChg chg="mod">
          <ac:chgData name="Barney Wells" userId="2b3acb14-d49f-4921-aa61-ab38a9244208" providerId="ADAL" clId="{34188C9D-5A80-413D-9684-03DBF446DB58}" dt="2021-09-15T14:48:49.921" v="1215" actId="20577"/>
          <ac:spMkLst>
            <pc:docMk/>
            <pc:sldMk cId="2806304803" sldId="276"/>
            <ac:spMk id="2" creationId="{AB974254-5298-4BE2-8EA2-50F64F6DC442}"/>
          </ac:spMkLst>
        </pc:spChg>
        <pc:spChg chg="mod">
          <ac:chgData name="Barney Wells" userId="2b3acb14-d49f-4921-aa61-ab38a9244208" providerId="ADAL" clId="{34188C9D-5A80-413D-9684-03DBF446DB58}" dt="2021-09-15T14:49:58.384" v="1333" actId="20577"/>
          <ac:spMkLst>
            <pc:docMk/>
            <pc:sldMk cId="2806304803" sldId="276"/>
            <ac:spMk id="3" creationId="{D7AB6D6A-97AC-468B-8C35-7083273AFD91}"/>
          </ac:spMkLst>
        </pc:spChg>
      </pc:sldChg>
      <pc:sldChg chg="modSp del mod">
        <pc:chgData name="Barney Wells" userId="2b3acb14-d49f-4921-aa61-ab38a9244208" providerId="ADAL" clId="{34188C9D-5A80-413D-9684-03DBF446DB58}" dt="2021-09-16T10:43:16.539" v="7333" actId="47"/>
        <pc:sldMkLst>
          <pc:docMk/>
          <pc:sldMk cId="2056288926" sldId="277"/>
        </pc:sldMkLst>
        <pc:spChg chg="mod">
          <ac:chgData name="Barney Wells" userId="2b3acb14-d49f-4921-aa61-ab38a9244208" providerId="ADAL" clId="{34188C9D-5A80-413D-9684-03DBF446DB58}" dt="2021-09-15T14:47:43.891" v="1165" actId="20577"/>
          <ac:spMkLst>
            <pc:docMk/>
            <pc:sldMk cId="2056288926" sldId="277"/>
            <ac:spMk id="2" creationId="{8F66E27F-14A3-4A74-BF42-98A6A0823D90}"/>
          </ac:spMkLst>
        </pc:spChg>
        <pc:spChg chg="mod">
          <ac:chgData name="Barney Wells" userId="2b3acb14-d49f-4921-aa61-ab38a9244208" providerId="ADAL" clId="{34188C9D-5A80-413D-9684-03DBF446DB58}" dt="2021-09-15T14:47:49.031" v="1166" actId="6549"/>
          <ac:spMkLst>
            <pc:docMk/>
            <pc:sldMk cId="2056288926" sldId="277"/>
            <ac:spMk id="3" creationId="{1EAF4C34-54E3-459E-983B-8D472154974A}"/>
          </ac:spMkLst>
        </pc:spChg>
      </pc:sldChg>
      <pc:sldChg chg="modSp mod">
        <pc:chgData name="Barney Wells" userId="2b3acb14-d49f-4921-aa61-ab38a9244208" providerId="ADAL" clId="{34188C9D-5A80-413D-9684-03DBF446DB58}" dt="2021-09-15T14:44:32.100" v="1076" actId="27636"/>
        <pc:sldMkLst>
          <pc:docMk/>
          <pc:sldMk cId="479115657" sldId="279"/>
        </pc:sldMkLst>
        <pc:spChg chg="mod">
          <ac:chgData name="Barney Wells" userId="2b3acb14-d49f-4921-aa61-ab38a9244208" providerId="ADAL" clId="{34188C9D-5A80-413D-9684-03DBF446DB58}" dt="2021-09-15T14:43:38.120" v="1071"/>
          <ac:spMkLst>
            <pc:docMk/>
            <pc:sldMk cId="479115657" sldId="279"/>
            <ac:spMk id="2" creationId="{7610EF5B-9995-4528-8EA9-A5BF235CB8B8}"/>
          </ac:spMkLst>
        </pc:spChg>
        <pc:spChg chg="mod">
          <ac:chgData name="Barney Wells" userId="2b3acb14-d49f-4921-aa61-ab38a9244208" providerId="ADAL" clId="{34188C9D-5A80-413D-9684-03DBF446DB58}" dt="2021-09-15T14:44:32.100" v="1076" actId="27636"/>
          <ac:spMkLst>
            <pc:docMk/>
            <pc:sldMk cId="479115657" sldId="279"/>
            <ac:spMk id="3" creationId="{B5712763-8079-44AF-AD0E-752DC2BAE66A}"/>
          </ac:spMkLst>
        </pc:spChg>
      </pc:sldChg>
      <pc:sldChg chg="modSp mod modAnim">
        <pc:chgData name="Barney Wells" userId="2b3acb14-d49f-4921-aa61-ab38a9244208" providerId="ADAL" clId="{34188C9D-5A80-413D-9684-03DBF446DB58}" dt="2021-09-16T08:50:20.329" v="2126" actId="20577"/>
        <pc:sldMkLst>
          <pc:docMk/>
          <pc:sldMk cId="1650807003" sldId="407"/>
        </pc:sldMkLst>
        <pc:spChg chg="mod">
          <ac:chgData name="Barney Wells" userId="2b3acb14-d49f-4921-aa61-ab38a9244208" providerId="ADAL" clId="{34188C9D-5A80-413D-9684-03DBF446DB58}" dt="2021-09-09T13:57:58.573" v="176" actId="20577"/>
          <ac:spMkLst>
            <pc:docMk/>
            <pc:sldMk cId="1650807003" sldId="407"/>
            <ac:spMk id="2" creationId="{3B1E6636-BECD-4E8C-BE53-7BF572AF5221}"/>
          </ac:spMkLst>
        </pc:spChg>
        <pc:spChg chg="mod">
          <ac:chgData name="Barney Wells" userId="2b3acb14-d49f-4921-aa61-ab38a9244208" providerId="ADAL" clId="{34188C9D-5A80-413D-9684-03DBF446DB58}" dt="2021-09-16T08:50:20.329" v="2126" actId="20577"/>
          <ac:spMkLst>
            <pc:docMk/>
            <pc:sldMk cId="1650807003" sldId="407"/>
            <ac:spMk id="3" creationId="{01FB6469-15F0-4570-B043-F44FD6B9DC6C}"/>
          </ac:spMkLst>
        </pc:spChg>
      </pc:sldChg>
      <pc:sldChg chg="modSp mod">
        <pc:chgData name="Barney Wells" userId="2b3acb14-d49f-4921-aa61-ab38a9244208" providerId="ADAL" clId="{34188C9D-5A80-413D-9684-03DBF446DB58}" dt="2021-09-16T09:00:16.133" v="2541" actId="20577"/>
        <pc:sldMkLst>
          <pc:docMk/>
          <pc:sldMk cId="1869570957" sldId="408"/>
        </pc:sldMkLst>
        <pc:spChg chg="mod">
          <ac:chgData name="Barney Wells" userId="2b3acb14-d49f-4921-aa61-ab38a9244208" providerId="ADAL" clId="{34188C9D-5A80-413D-9684-03DBF446DB58}" dt="2021-09-16T08:44:20.872" v="1815" actId="5793"/>
          <ac:spMkLst>
            <pc:docMk/>
            <pc:sldMk cId="1869570957" sldId="408"/>
            <ac:spMk id="2" creationId="{363F1C9A-B229-4332-9D7F-40B136DAF5A6}"/>
          </ac:spMkLst>
        </pc:spChg>
        <pc:spChg chg="mod">
          <ac:chgData name="Barney Wells" userId="2b3acb14-d49f-4921-aa61-ab38a9244208" providerId="ADAL" clId="{34188C9D-5A80-413D-9684-03DBF446DB58}" dt="2021-09-16T09:00:16.133" v="2541" actId="20577"/>
          <ac:spMkLst>
            <pc:docMk/>
            <pc:sldMk cId="1869570957" sldId="408"/>
            <ac:spMk id="3" creationId="{9BC81606-95C9-40B2-AF66-68EC6033105B}"/>
          </ac:spMkLst>
        </pc:spChg>
      </pc:sldChg>
      <pc:sldChg chg="modSp mod">
        <pc:chgData name="Barney Wells" userId="2b3acb14-d49f-4921-aa61-ab38a9244208" providerId="ADAL" clId="{34188C9D-5A80-413D-9684-03DBF446DB58}" dt="2021-09-09T13:48:34.496" v="94" actId="6549"/>
        <pc:sldMkLst>
          <pc:docMk/>
          <pc:sldMk cId="893847805" sldId="419"/>
        </pc:sldMkLst>
        <pc:spChg chg="mod">
          <ac:chgData name="Barney Wells" userId="2b3acb14-d49f-4921-aa61-ab38a9244208" providerId="ADAL" clId="{34188C9D-5A80-413D-9684-03DBF446DB58}" dt="2021-09-09T13:48:26.460" v="93" actId="20577"/>
          <ac:spMkLst>
            <pc:docMk/>
            <pc:sldMk cId="893847805" sldId="419"/>
            <ac:spMk id="4" creationId="{45B87004-919D-4960-97B4-B7556C0E5FE6}"/>
          </ac:spMkLst>
        </pc:spChg>
        <pc:spChg chg="mod">
          <ac:chgData name="Barney Wells" userId="2b3acb14-d49f-4921-aa61-ab38a9244208" providerId="ADAL" clId="{34188C9D-5A80-413D-9684-03DBF446DB58}" dt="2021-09-09T13:48:34.496" v="94" actId="6549"/>
          <ac:spMkLst>
            <pc:docMk/>
            <pc:sldMk cId="893847805" sldId="419"/>
            <ac:spMk id="5" creationId="{4FBE4FAC-36E9-45A0-B146-E4DA4F6F79F2}"/>
          </ac:spMkLst>
        </pc:spChg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2156966301" sldId="435"/>
        </pc:sldMkLst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1246215523" sldId="443"/>
        </pc:sldMkLst>
      </pc:sldChg>
      <pc:sldChg chg="del">
        <pc:chgData name="Barney Wells" userId="2b3acb14-d49f-4921-aa61-ab38a9244208" providerId="ADAL" clId="{34188C9D-5A80-413D-9684-03DBF446DB58}" dt="2021-09-09T14:19:34.956" v="677" actId="47"/>
        <pc:sldMkLst>
          <pc:docMk/>
          <pc:sldMk cId="1588395053" sldId="470"/>
        </pc:sldMkLst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2673881856" sldId="471"/>
        </pc:sldMkLst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876963562" sldId="472"/>
        </pc:sldMkLst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225425454" sldId="473"/>
        </pc:sldMkLst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1453299253" sldId="474"/>
        </pc:sldMkLst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2980054220" sldId="475"/>
        </pc:sldMkLst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1017831467" sldId="476"/>
        </pc:sldMkLst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2255360222" sldId="477"/>
        </pc:sldMkLst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3461633019" sldId="478"/>
        </pc:sldMkLst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1112656616" sldId="479"/>
        </pc:sldMkLst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2936885735" sldId="480"/>
        </pc:sldMkLst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4113355292" sldId="481"/>
        </pc:sldMkLst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2964783302" sldId="482"/>
        </pc:sldMkLst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3020193413" sldId="483"/>
        </pc:sldMkLst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1163444237" sldId="484"/>
        </pc:sldMkLst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2377291349" sldId="485"/>
        </pc:sldMkLst>
      </pc:sldChg>
      <pc:sldChg chg="del">
        <pc:chgData name="Barney Wells" userId="2b3acb14-d49f-4921-aa61-ab38a9244208" providerId="ADAL" clId="{34188C9D-5A80-413D-9684-03DBF446DB58}" dt="2021-09-15T14:52:47.410" v="1370" actId="47"/>
        <pc:sldMkLst>
          <pc:docMk/>
          <pc:sldMk cId="520366374" sldId="486"/>
        </pc:sldMkLst>
      </pc:sldChg>
      <pc:sldChg chg="modSp add mod modAnim">
        <pc:chgData name="Barney Wells" userId="2b3acb14-d49f-4921-aa61-ab38a9244208" providerId="ADAL" clId="{34188C9D-5A80-413D-9684-03DBF446DB58}" dt="2021-09-09T14:16:40.074" v="676" actId="20577"/>
        <pc:sldMkLst>
          <pc:docMk/>
          <pc:sldMk cId="2331192489" sldId="487"/>
        </pc:sldMkLst>
        <pc:spChg chg="mod">
          <ac:chgData name="Barney Wells" userId="2b3acb14-d49f-4921-aa61-ab38a9244208" providerId="ADAL" clId="{34188C9D-5A80-413D-9684-03DBF446DB58}" dt="2021-09-09T14:13:39.180" v="474" actId="20577"/>
          <ac:spMkLst>
            <pc:docMk/>
            <pc:sldMk cId="2331192489" sldId="487"/>
            <ac:spMk id="2" creationId="{3B1E6636-BECD-4E8C-BE53-7BF572AF5221}"/>
          </ac:spMkLst>
        </pc:spChg>
        <pc:spChg chg="mod">
          <ac:chgData name="Barney Wells" userId="2b3acb14-d49f-4921-aa61-ab38a9244208" providerId="ADAL" clId="{34188C9D-5A80-413D-9684-03DBF446DB58}" dt="2021-09-09T14:16:40.074" v="676" actId="20577"/>
          <ac:spMkLst>
            <pc:docMk/>
            <pc:sldMk cId="2331192489" sldId="487"/>
            <ac:spMk id="3" creationId="{01FB6469-15F0-4570-B043-F44FD6B9DC6C}"/>
          </ac:spMkLst>
        </pc:spChg>
      </pc:sldChg>
      <pc:sldChg chg="addSp delSp add del setBg delDesignElem">
        <pc:chgData name="Barney Wells" userId="2b3acb14-d49f-4921-aa61-ab38a9244208" providerId="ADAL" clId="{34188C9D-5A80-413D-9684-03DBF446DB58}" dt="2021-09-09T14:13:20.703" v="460"/>
        <pc:sldMkLst>
          <pc:docMk/>
          <pc:sldMk cId="2649155076" sldId="487"/>
        </pc:sldMkLst>
        <pc:spChg chg="add del">
          <ac:chgData name="Barney Wells" userId="2b3acb14-d49f-4921-aa61-ab38a9244208" providerId="ADAL" clId="{34188C9D-5A80-413D-9684-03DBF446DB58}" dt="2021-09-09T14:13:20.703" v="460"/>
          <ac:spMkLst>
            <pc:docMk/>
            <pc:sldMk cId="2649155076" sldId="487"/>
            <ac:spMk id="5" creationId="{AD6F6937-3B5A-4391-9F37-58A571B362A9}"/>
          </ac:spMkLst>
        </pc:spChg>
      </pc:sldChg>
      <pc:sldChg chg="addSp delSp modSp new mod setBg setClrOvrMap">
        <pc:chgData name="Barney Wells" userId="2b3acb14-d49f-4921-aa61-ab38a9244208" providerId="ADAL" clId="{34188C9D-5A80-413D-9684-03DBF446DB58}" dt="2021-09-16T10:33:46.597" v="6972" actId="115"/>
        <pc:sldMkLst>
          <pc:docMk/>
          <pc:sldMk cId="738889718" sldId="488"/>
        </pc:sldMkLst>
        <pc:spChg chg="mod">
          <ac:chgData name="Barney Wells" userId="2b3acb14-d49f-4921-aa61-ab38a9244208" providerId="ADAL" clId="{34188C9D-5A80-413D-9684-03DBF446DB58}" dt="2021-09-16T10:31:50.634" v="6823" actId="20577"/>
          <ac:spMkLst>
            <pc:docMk/>
            <pc:sldMk cId="738889718" sldId="488"/>
            <ac:spMk id="2" creationId="{80BD28DE-E753-4E7B-B7B1-F28623123E8C}"/>
          </ac:spMkLst>
        </pc:spChg>
        <pc:spChg chg="add del">
          <ac:chgData name="Barney Wells" userId="2b3acb14-d49f-4921-aa61-ab38a9244208" providerId="ADAL" clId="{34188C9D-5A80-413D-9684-03DBF446DB58}" dt="2021-09-15T14:51:17.718" v="1352" actId="26606"/>
          <ac:spMkLst>
            <pc:docMk/>
            <pc:sldMk cId="738889718" sldId="488"/>
            <ac:spMk id="3" creationId="{03F10BFA-4CA1-4870-AD8D-D4D7A6DD07DF}"/>
          </ac:spMkLst>
        </pc:spChg>
        <pc:spChg chg="add del">
          <ac:chgData name="Barney Wells" userId="2b3acb14-d49f-4921-aa61-ab38a9244208" providerId="ADAL" clId="{34188C9D-5A80-413D-9684-03DBF446DB58}" dt="2021-09-15T14:51:17.702" v="1351" actId="26606"/>
          <ac:spMkLst>
            <pc:docMk/>
            <pc:sldMk cId="738889718" sldId="488"/>
            <ac:spMk id="8" creationId="{BD976C13-68E6-4E25-B13E-FC3A2D3F66E3}"/>
          </ac:spMkLst>
        </pc:spChg>
        <pc:spChg chg="add del">
          <ac:chgData name="Barney Wells" userId="2b3acb14-d49f-4921-aa61-ab38a9244208" providerId="ADAL" clId="{34188C9D-5A80-413D-9684-03DBF446DB58}" dt="2021-09-15T14:51:17.702" v="1351" actId="26606"/>
          <ac:spMkLst>
            <pc:docMk/>
            <pc:sldMk cId="738889718" sldId="488"/>
            <ac:spMk id="10" creationId="{1E24A02E-5FD2-428E-A1E4-FDF96B0B6CE8}"/>
          </ac:spMkLst>
        </pc:spChg>
        <pc:spChg chg="add del">
          <ac:chgData name="Barney Wells" userId="2b3acb14-d49f-4921-aa61-ab38a9244208" providerId="ADAL" clId="{34188C9D-5A80-413D-9684-03DBF446DB58}" dt="2021-09-15T14:51:17.702" v="1351" actId="26606"/>
          <ac:spMkLst>
            <pc:docMk/>
            <pc:sldMk cId="738889718" sldId="488"/>
            <ac:spMk id="12" creationId="{2808B93E-0C39-407B-943D-71F2BAFB4CB4}"/>
          </ac:spMkLst>
        </pc:spChg>
        <pc:spChg chg="add del">
          <ac:chgData name="Barney Wells" userId="2b3acb14-d49f-4921-aa61-ab38a9244208" providerId="ADAL" clId="{34188C9D-5A80-413D-9684-03DBF446DB58}" dt="2021-09-15T14:51:17.702" v="1351" actId="26606"/>
          <ac:spMkLst>
            <pc:docMk/>
            <pc:sldMk cId="738889718" sldId="488"/>
            <ac:spMk id="14" creationId="{7C7E1896-2992-48D4-85AC-95AB8AB147EA}"/>
          </ac:spMkLst>
        </pc:spChg>
        <pc:spChg chg="add">
          <ac:chgData name="Barney Wells" userId="2b3acb14-d49f-4921-aa61-ab38a9244208" providerId="ADAL" clId="{34188C9D-5A80-413D-9684-03DBF446DB58}" dt="2021-09-15T14:51:17.718" v="1352" actId="26606"/>
          <ac:spMkLst>
            <pc:docMk/>
            <pc:sldMk cId="738889718" sldId="488"/>
            <ac:spMk id="16" creationId="{8E7CFAA6-1DBB-43B0-BD82-2FB83CF4E4A4}"/>
          </ac:spMkLst>
        </pc:spChg>
        <pc:spChg chg="add mod">
          <ac:chgData name="Barney Wells" userId="2b3acb14-d49f-4921-aa61-ab38a9244208" providerId="ADAL" clId="{34188C9D-5A80-413D-9684-03DBF446DB58}" dt="2021-09-16T10:33:46.597" v="6972" actId="115"/>
          <ac:spMkLst>
            <pc:docMk/>
            <pc:sldMk cId="738889718" sldId="488"/>
            <ac:spMk id="18" creationId="{03F10BFA-4CA1-4870-AD8D-D4D7A6DD07DF}"/>
          </ac:spMkLst>
        </pc:spChg>
        <pc:cxnChg chg="add">
          <ac:chgData name="Barney Wells" userId="2b3acb14-d49f-4921-aa61-ab38a9244208" providerId="ADAL" clId="{34188C9D-5A80-413D-9684-03DBF446DB58}" dt="2021-09-15T14:51:17.718" v="1352" actId="26606"/>
          <ac:cxnSpMkLst>
            <pc:docMk/>
            <pc:sldMk cId="738889718" sldId="488"/>
            <ac:cxnSpMk id="17" creationId="{9E13708B-D2E3-41E3-BD49-F910056473ED}"/>
          </ac:cxnSpMkLst>
        </pc:cxnChg>
      </pc:sldChg>
      <pc:sldChg chg="addSp delSp modSp new mod setBg">
        <pc:chgData name="Barney Wells" userId="2b3acb14-d49f-4921-aa61-ab38a9244208" providerId="ADAL" clId="{34188C9D-5A80-413D-9684-03DBF446DB58}" dt="2021-09-16T09:15:54.059" v="3095" actId="14100"/>
        <pc:sldMkLst>
          <pc:docMk/>
          <pc:sldMk cId="862711151" sldId="489"/>
        </pc:sldMkLst>
        <pc:spChg chg="mod">
          <ac:chgData name="Barney Wells" userId="2b3acb14-d49f-4921-aa61-ab38a9244208" providerId="ADAL" clId="{34188C9D-5A80-413D-9684-03DBF446DB58}" dt="2021-09-16T08:51:30.361" v="2196" actId="113"/>
          <ac:spMkLst>
            <pc:docMk/>
            <pc:sldMk cId="862711151" sldId="489"/>
            <ac:spMk id="2" creationId="{A96C8F8C-F3A9-49FF-887C-17D60328B9FF}"/>
          </ac:spMkLst>
        </pc:spChg>
        <pc:spChg chg="add del">
          <ac:chgData name="Barney Wells" userId="2b3acb14-d49f-4921-aa61-ab38a9244208" providerId="ADAL" clId="{34188C9D-5A80-413D-9684-03DBF446DB58}" dt="2021-09-16T08:28:38.818" v="1377" actId="26606"/>
          <ac:spMkLst>
            <pc:docMk/>
            <pc:sldMk cId="862711151" sldId="489"/>
            <ac:spMk id="3" creationId="{45010296-41DC-411B-9CBB-27EEA3933051}"/>
          </ac:spMkLst>
        </pc:spChg>
        <pc:spChg chg="add del">
          <ac:chgData name="Barney Wells" userId="2b3acb14-d49f-4921-aa61-ab38a9244208" providerId="ADAL" clId="{34188C9D-5A80-413D-9684-03DBF446DB58}" dt="2021-09-16T08:28:38.812" v="1376" actId="26606"/>
          <ac:spMkLst>
            <pc:docMk/>
            <pc:sldMk cId="862711151" sldId="489"/>
            <ac:spMk id="8" creationId="{BD976C13-68E6-4E25-B13E-FC3A2D3F66E3}"/>
          </ac:spMkLst>
        </pc:spChg>
        <pc:spChg chg="add del">
          <ac:chgData name="Barney Wells" userId="2b3acb14-d49f-4921-aa61-ab38a9244208" providerId="ADAL" clId="{34188C9D-5A80-413D-9684-03DBF446DB58}" dt="2021-09-16T08:28:38.812" v="1376" actId="26606"/>
          <ac:spMkLst>
            <pc:docMk/>
            <pc:sldMk cId="862711151" sldId="489"/>
            <ac:spMk id="10" creationId="{1E24A02E-5FD2-428E-A1E4-FDF96B0B6CE8}"/>
          </ac:spMkLst>
        </pc:spChg>
        <pc:spChg chg="add del">
          <ac:chgData name="Barney Wells" userId="2b3acb14-d49f-4921-aa61-ab38a9244208" providerId="ADAL" clId="{34188C9D-5A80-413D-9684-03DBF446DB58}" dt="2021-09-16T08:28:38.812" v="1376" actId="26606"/>
          <ac:spMkLst>
            <pc:docMk/>
            <pc:sldMk cId="862711151" sldId="489"/>
            <ac:spMk id="12" creationId="{2808B93E-0C39-407B-943D-71F2BAFB4CB4}"/>
          </ac:spMkLst>
        </pc:spChg>
        <pc:spChg chg="add del">
          <ac:chgData name="Barney Wells" userId="2b3acb14-d49f-4921-aa61-ab38a9244208" providerId="ADAL" clId="{34188C9D-5A80-413D-9684-03DBF446DB58}" dt="2021-09-16T08:28:38.812" v="1376" actId="26606"/>
          <ac:spMkLst>
            <pc:docMk/>
            <pc:sldMk cId="862711151" sldId="489"/>
            <ac:spMk id="14" creationId="{7C7E1896-2992-48D4-85AC-95AB8AB147EA}"/>
          </ac:spMkLst>
        </pc:spChg>
        <pc:spChg chg="add">
          <ac:chgData name="Barney Wells" userId="2b3acb14-d49f-4921-aa61-ab38a9244208" providerId="ADAL" clId="{34188C9D-5A80-413D-9684-03DBF446DB58}" dt="2021-09-16T08:28:38.818" v="1377" actId="26606"/>
          <ac:spMkLst>
            <pc:docMk/>
            <pc:sldMk cId="862711151" sldId="489"/>
            <ac:spMk id="16" creationId="{854C4829-CF39-4CF4-973E-6F5A32F80A25}"/>
          </ac:spMkLst>
        </pc:spChg>
        <pc:spChg chg="add del">
          <ac:chgData name="Barney Wells" userId="2b3acb14-d49f-4921-aa61-ab38a9244208" providerId="ADAL" clId="{34188C9D-5A80-413D-9684-03DBF446DB58}" dt="2021-09-16T08:29:11.917" v="1378" actId="22"/>
          <ac:spMkLst>
            <pc:docMk/>
            <pc:sldMk cId="862711151" sldId="489"/>
            <ac:spMk id="17" creationId="{45010296-41DC-411B-9CBB-27EEA3933051}"/>
          </ac:spMkLst>
        </pc:spChg>
        <pc:picChg chg="add mod ord">
          <ac:chgData name="Barney Wells" userId="2b3acb14-d49f-4921-aa61-ab38a9244208" providerId="ADAL" clId="{34188C9D-5A80-413D-9684-03DBF446DB58}" dt="2021-09-16T08:43:40.046" v="1741" actId="1076"/>
          <ac:picMkLst>
            <pc:docMk/>
            <pc:sldMk cId="862711151" sldId="489"/>
            <ac:picMk id="5" creationId="{1A415EE6-CC77-4D98-88F5-B974A51C14A8}"/>
          </ac:picMkLst>
        </pc:picChg>
        <pc:picChg chg="add mod">
          <ac:chgData name="Barney Wells" userId="2b3acb14-d49f-4921-aa61-ab38a9244208" providerId="ADAL" clId="{34188C9D-5A80-413D-9684-03DBF446DB58}" dt="2021-09-16T09:15:54.059" v="3095" actId="14100"/>
          <ac:picMkLst>
            <pc:docMk/>
            <pc:sldMk cId="862711151" sldId="489"/>
            <ac:picMk id="7" creationId="{39AAF108-DE4E-4B77-BC1D-F564818A04B5}"/>
          </ac:picMkLst>
        </pc:picChg>
      </pc:sldChg>
      <pc:sldChg chg="addSp modSp new mod setBg setClrOvrMap">
        <pc:chgData name="Barney Wells" userId="2b3acb14-d49f-4921-aa61-ab38a9244208" providerId="ADAL" clId="{34188C9D-5A80-413D-9684-03DBF446DB58}" dt="2021-09-16T09:27:26.157" v="3728" actId="20577"/>
        <pc:sldMkLst>
          <pc:docMk/>
          <pc:sldMk cId="3593193982" sldId="490"/>
        </pc:sldMkLst>
        <pc:spChg chg="mod">
          <ac:chgData name="Barney Wells" userId="2b3acb14-d49f-4921-aa61-ab38a9244208" providerId="ADAL" clId="{34188C9D-5A80-413D-9684-03DBF446DB58}" dt="2021-09-16T09:12:27.654" v="2942" actId="20577"/>
          <ac:spMkLst>
            <pc:docMk/>
            <pc:sldMk cId="3593193982" sldId="490"/>
            <ac:spMk id="2" creationId="{E81CC782-A932-40A5-8A0D-EA22324837CB}"/>
          </ac:spMkLst>
        </pc:spChg>
        <pc:spChg chg="mod">
          <ac:chgData name="Barney Wells" userId="2b3acb14-d49f-4921-aa61-ab38a9244208" providerId="ADAL" clId="{34188C9D-5A80-413D-9684-03DBF446DB58}" dt="2021-09-16T09:27:26.157" v="3728" actId="20577"/>
          <ac:spMkLst>
            <pc:docMk/>
            <pc:sldMk cId="3593193982" sldId="490"/>
            <ac:spMk id="3" creationId="{2594B7AE-00B1-4115-9D28-5F8A24E2071D}"/>
          </ac:spMkLst>
        </pc:spChg>
        <pc:spChg chg="add">
          <ac:chgData name="Barney Wells" userId="2b3acb14-d49f-4921-aa61-ab38a9244208" providerId="ADAL" clId="{34188C9D-5A80-413D-9684-03DBF446DB58}" dt="2021-09-16T09:01:37.570" v="2543" actId="26606"/>
          <ac:spMkLst>
            <pc:docMk/>
            <pc:sldMk cId="3593193982" sldId="490"/>
            <ac:spMk id="8" creationId="{EC090937-65B6-4E69-8A51-DC43F550C236}"/>
          </ac:spMkLst>
        </pc:spChg>
        <pc:spChg chg="add">
          <ac:chgData name="Barney Wells" userId="2b3acb14-d49f-4921-aa61-ab38a9244208" providerId="ADAL" clId="{34188C9D-5A80-413D-9684-03DBF446DB58}" dt="2021-09-16T09:01:37.570" v="2543" actId="26606"/>
          <ac:spMkLst>
            <pc:docMk/>
            <pc:sldMk cId="3593193982" sldId="490"/>
            <ac:spMk id="10" creationId="{18EF8026-88C8-40AD-89D3-AB638002A6D1}"/>
          </ac:spMkLst>
        </pc:spChg>
      </pc:sldChg>
      <pc:sldChg chg="addSp modSp new mod setBg setClrOvrMap">
        <pc:chgData name="Barney Wells" userId="2b3acb14-d49f-4921-aa61-ab38a9244208" providerId="ADAL" clId="{34188C9D-5A80-413D-9684-03DBF446DB58}" dt="2021-09-16T09:10:55.504" v="2888" actId="20577"/>
        <pc:sldMkLst>
          <pc:docMk/>
          <pc:sldMk cId="1480215083" sldId="491"/>
        </pc:sldMkLst>
        <pc:spChg chg="mod">
          <ac:chgData name="Barney Wells" userId="2b3acb14-d49f-4921-aa61-ab38a9244208" providerId="ADAL" clId="{34188C9D-5A80-413D-9684-03DBF446DB58}" dt="2021-09-16T09:03:22.835" v="2596" actId="255"/>
          <ac:spMkLst>
            <pc:docMk/>
            <pc:sldMk cId="1480215083" sldId="491"/>
            <ac:spMk id="2" creationId="{BF8C6565-EEAE-4E64-B0B9-DE09ECC2B5E1}"/>
          </ac:spMkLst>
        </pc:spChg>
        <pc:spChg chg="mod">
          <ac:chgData name="Barney Wells" userId="2b3acb14-d49f-4921-aa61-ab38a9244208" providerId="ADAL" clId="{34188C9D-5A80-413D-9684-03DBF446DB58}" dt="2021-09-16T09:10:55.504" v="2888" actId="20577"/>
          <ac:spMkLst>
            <pc:docMk/>
            <pc:sldMk cId="1480215083" sldId="491"/>
            <ac:spMk id="3" creationId="{A49DFFF1-D8F0-42F8-82BC-E9095502D6EA}"/>
          </ac:spMkLst>
        </pc:spChg>
        <pc:spChg chg="add">
          <ac:chgData name="Barney Wells" userId="2b3acb14-d49f-4921-aa61-ab38a9244208" providerId="ADAL" clId="{34188C9D-5A80-413D-9684-03DBF446DB58}" dt="2021-09-16T09:02:16.685" v="2545" actId="26606"/>
          <ac:spMkLst>
            <pc:docMk/>
            <pc:sldMk cId="1480215083" sldId="491"/>
            <ac:spMk id="8" creationId="{EC090937-65B6-4E69-8A51-DC43F550C236}"/>
          </ac:spMkLst>
        </pc:spChg>
        <pc:spChg chg="add">
          <ac:chgData name="Barney Wells" userId="2b3acb14-d49f-4921-aa61-ab38a9244208" providerId="ADAL" clId="{34188C9D-5A80-413D-9684-03DBF446DB58}" dt="2021-09-16T09:02:16.685" v="2545" actId="26606"/>
          <ac:spMkLst>
            <pc:docMk/>
            <pc:sldMk cId="1480215083" sldId="491"/>
            <ac:spMk id="10" creationId="{18EF8026-88C8-40AD-89D3-AB638002A6D1}"/>
          </ac:spMkLst>
        </pc:spChg>
      </pc:sldChg>
      <pc:sldChg chg="addSp modSp new del mod setBg">
        <pc:chgData name="Barney Wells" userId="2b3acb14-d49f-4921-aa61-ab38a9244208" providerId="ADAL" clId="{34188C9D-5A80-413D-9684-03DBF446DB58}" dt="2021-09-16T09:10:17.441" v="2850" actId="47"/>
        <pc:sldMkLst>
          <pc:docMk/>
          <pc:sldMk cId="2206873301" sldId="492"/>
        </pc:sldMkLst>
        <pc:spChg chg="mod">
          <ac:chgData name="Barney Wells" userId="2b3acb14-d49f-4921-aa61-ab38a9244208" providerId="ADAL" clId="{34188C9D-5A80-413D-9684-03DBF446DB58}" dt="2021-09-16T09:07:58.633" v="2724" actId="26606"/>
          <ac:spMkLst>
            <pc:docMk/>
            <pc:sldMk cId="2206873301" sldId="492"/>
            <ac:spMk id="2" creationId="{8E576B75-5567-4786-BDC2-4A826B259D35}"/>
          </ac:spMkLst>
        </pc:spChg>
        <pc:spChg chg="mod">
          <ac:chgData name="Barney Wells" userId="2b3acb14-d49f-4921-aa61-ab38a9244208" providerId="ADAL" clId="{34188C9D-5A80-413D-9684-03DBF446DB58}" dt="2021-09-16T09:09:02.457" v="2787" actId="20577"/>
          <ac:spMkLst>
            <pc:docMk/>
            <pc:sldMk cId="2206873301" sldId="492"/>
            <ac:spMk id="3" creationId="{681FEA62-261F-45D5-847E-1C730CEDD463}"/>
          </ac:spMkLst>
        </pc:spChg>
        <pc:spChg chg="add">
          <ac:chgData name="Barney Wells" userId="2b3acb14-d49f-4921-aa61-ab38a9244208" providerId="ADAL" clId="{34188C9D-5A80-413D-9684-03DBF446DB58}" dt="2021-09-16T09:07:58.633" v="2724" actId="26606"/>
          <ac:spMkLst>
            <pc:docMk/>
            <pc:sldMk cId="2206873301" sldId="492"/>
            <ac:spMk id="8" creationId="{AD6F6937-3B5A-4391-9F37-58A571B362A9}"/>
          </ac:spMkLst>
        </pc:spChg>
      </pc:sldChg>
      <pc:sldChg chg="addSp modSp new mod setBg">
        <pc:chgData name="Barney Wells" userId="2b3acb14-d49f-4921-aa61-ab38a9244208" providerId="ADAL" clId="{34188C9D-5A80-413D-9684-03DBF446DB58}" dt="2021-09-16T09:23:41.116" v="3695" actId="313"/>
        <pc:sldMkLst>
          <pc:docMk/>
          <pc:sldMk cId="3023056891" sldId="492"/>
        </pc:sldMkLst>
        <pc:spChg chg="mod">
          <ac:chgData name="Barney Wells" userId="2b3acb14-d49f-4921-aa61-ab38a9244208" providerId="ADAL" clId="{34188C9D-5A80-413D-9684-03DBF446DB58}" dt="2021-09-16T09:20:20.927" v="3456" actId="20577"/>
          <ac:spMkLst>
            <pc:docMk/>
            <pc:sldMk cId="3023056891" sldId="492"/>
            <ac:spMk id="2" creationId="{1F14C7F3-6A79-4F6B-B9F0-F669B9FB8CEA}"/>
          </ac:spMkLst>
        </pc:spChg>
        <pc:spChg chg="mod">
          <ac:chgData name="Barney Wells" userId="2b3acb14-d49f-4921-aa61-ab38a9244208" providerId="ADAL" clId="{34188C9D-5A80-413D-9684-03DBF446DB58}" dt="2021-09-16T09:23:41.116" v="3695" actId="313"/>
          <ac:spMkLst>
            <pc:docMk/>
            <pc:sldMk cId="3023056891" sldId="492"/>
            <ac:spMk id="3" creationId="{D0A8A442-E590-44F1-A4F9-A9FA908A1377}"/>
          </ac:spMkLst>
        </pc:spChg>
        <pc:spChg chg="add">
          <ac:chgData name="Barney Wells" userId="2b3acb14-d49f-4921-aa61-ab38a9244208" providerId="ADAL" clId="{34188C9D-5A80-413D-9684-03DBF446DB58}" dt="2021-09-16T09:20:09.004" v="3425" actId="26606"/>
          <ac:spMkLst>
            <pc:docMk/>
            <pc:sldMk cId="3023056891" sldId="492"/>
            <ac:spMk id="8" creationId="{AD6F6937-3B5A-4391-9F37-58A571B362A9}"/>
          </ac:spMkLst>
        </pc:spChg>
      </pc:sldChg>
      <pc:sldChg chg="addSp delSp modSp new mod setBg setClrOvrMap">
        <pc:chgData name="Barney Wells" userId="2b3acb14-d49f-4921-aa61-ab38a9244208" providerId="ADAL" clId="{34188C9D-5A80-413D-9684-03DBF446DB58}" dt="2021-09-16T09:48:17.397" v="4679" actId="20577"/>
        <pc:sldMkLst>
          <pc:docMk/>
          <pc:sldMk cId="3810239870" sldId="493"/>
        </pc:sldMkLst>
        <pc:spChg chg="mod">
          <ac:chgData name="Barney Wells" userId="2b3acb14-d49f-4921-aa61-ab38a9244208" providerId="ADAL" clId="{34188C9D-5A80-413D-9684-03DBF446DB58}" dt="2021-09-16T09:30:56.920" v="3794" actId="20577"/>
          <ac:spMkLst>
            <pc:docMk/>
            <pc:sldMk cId="3810239870" sldId="493"/>
            <ac:spMk id="2" creationId="{97F56879-BB2A-4204-ABED-602C3C9F53AB}"/>
          </ac:spMkLst>
        </pc:spChg>
        <pc:spChg chg="mod">
          <ac:chgData name="Barney Wells" userId="2b3acb14-d49f-4921-aa61-ab38a9244208" providerId="ADAL" clId="{34188C9D-5A80-413D-9684-03DBF446DB58}" dt="2021-09-16T09:48:17.397" v="4679" actId="20577"/>
          <ac:spMkLst>
            <pc:docMk/>
            <pc:sldMk cId="3810239870" sldId="493"/>
            <ac:spMk id="3" creationId="{B7B0E724-2141-4726-B778-043FF637F90F}"/>
          </ac:spMkLst>
        </pc:spChg>
        <pc:spChg chg="add del">
          <ac:chgData name="Barney Wells" userId="2b3acb14-d49f-4921-aa61-ab38a9244208" providerId="ADAL" clId="{34188C9D-5A80-413D-9684-03DBF446DB58}" dt="2021-09-16T09:28:49.699" v="3731" actId="26606"/>
          <ac:spMkLst>
            <pc:docMk/>
            <pc:sldMk cId="3810239870" sldId="493"/>
            <ac:spMk id="8" creationId="{EC090937-65B6-4E69-8A51-DC43F550C236}"/>
          </ac:spMkLst>
        </pc:spChg>
        <pc:spChg chg="add del">
          <ac:chgData name="Barney Wells" userId="2b3acb14-d49f-4921-aa61-ab38a9244208" providerId="ADAL" clId="{34188C9D-5A80-413D-9684-03DBF446DB58}" dt="2021-09-16T09:28:49.699" v="3731" actId="26606"/>
          <ac:spMkLst>
            <pc:docMk/>
            <pc:sldMk cId="3810239870" sldId="493"/>
            <ac:spMk id="10" creationId="{18EF8026-88C8-40AD-89D3-AB638002A6D1}"/>
          </ac:spMkLst>
        </pc:spChg>
        <pc:spChg chg="add">
          <ac:chgData name="Barney Wells" userId="2b3acb14-d49f-4921-aa61-ab38a9244208" providerId="ADAL" clId="{34188C9D-5A80-413D-9684-03DBF446DB58}" dt="2021-09-16T09:28:49.714" v="3732" actId="26606"/>
          <ac:spMkLst>
            <pc:docMk/>
            <pc:sldMk cId="3810239870" sldId="493"/>
            <ac:spMk id="12" creationId="{B1CCD5EF-766D-43B9-A25D-19122E5FB181}"/>
          </ac:spMkLst>
        </pc:spChg>
        <pc:spChg chg="add">
          <ac:chgData name="Barney Wells" userId="2b3acb14-d49f-4921-aa61-ab38a9244208" providerId="ADAL" clId="{34188C9D-5A80-413D-9684-03DBF446DB58}" dt="2021-09-16T09:28:49.714" v="3732" actId="26606"/>
          <ac:spMkLst>
            <pc:docMk/>
            <pc:sldMk cId="3810239870" sldId="493"/>
            <ac:spMk id="13" creationId="{FD9699C9-77F1-4E33-A750-CB78C7EA29E6}"/>
          </ac:spMkLst>
        </pc:spChg>
      </pc:sldChg>
      <pc:sldChg chg="modSp add mod">
        <pc:chgData name="Barney Wells" userId="2b3acb14-d49f-4921-aa61-ab38a9244208" providerId="ADAL" clId="{34188C9D-5A80-413D-9684-03DBF446DB58}" dt="2021-09-16T09:56:04.631" v="5058" actId="20577"/>
        <pc:sldMkLst>
          <pc:docMk/>
          <pc:sldMk cId="257340544" sldId="494"/>
        </pc:sldMkLst>
        <pc:spChg chg="mod">
          <ac:chgData name="Barney Wells" userId="2b3acb14-d49f-4921-aa61-ab38a9244208" providerId="ADAL" clId="{34188C9D-5A80-413D-9684-03DBF446DB58}" dt="2021-09-16T09:49:10.959" v="4690" actId="20577"/>
          <ac:spMkLst>
            <pc:docMk/>
            <pc:sldMk cId="257340544" sldId="494"/>
            <ac:spMk id="2" creationId="{97F56879-BB2A-4204-ABED-602C3C9F53AB}"/>
          </ac:spMkLst>
        </pc:spChg>
        <pc:spChg chg="mod">
          <ac:chgData name="Barney Wells" userId="2b3acb14-d49f-4921-aa61-ab38a9244208" providerId="ADAL" clId="{34188C9D-5A80-413D-9684-03DBF446DB58}" dt="2021-09-16T09:56:04.631" v="5058" actId="20577"/>
          <ac:spMkLst>
            <pc:docMk/>
            <pc:sldMk cId="257340544" sldId="494"/>
            <ac:spMk id="3" creationId="{B7B0E724-2141-4726-B778-043FF637F90F}"/>
          </ac:spMkLst>
        </pc:spChg>
      </pc:sldChg>
      <pc:sldChg chg="addSp delSp add del setBg delDesignElem">
        <pc:chgData name="Barney Wells" userId="2b3acb14-d49f-4921-aa61-ab38a9244208" providerId="ADAL" clId="{34188C9D-5A80-413D-9684-03DBF446DB58}" dt="2021-09-16T09:58:24.573" v="5061"/>
        <pc:sldMkLst>
          <pc:docMk/>
          <pc:sldMk cId="564591308" sldId="495"/>
        </pc:sldMkLst>
        <pc:spChg chg="add del">
          <ac:chgData name="Barney Wells" userId="2b3acb14-d49f-4921-aa61-ab38a9244208" providerId="ADAL" clId="{34188C9D-5A80-413D-9684-03DBF446DB58}" dt="2021-09-16T09:58:24.573" v="5061"/>
          <ac:spMkLst>
            <pc:docMk/>
            <pc:sldMk cId="564591308" sldId="495"/>
            <ac:spMk id="13" creationId="{B1CCD5EF-766D-43B9-A25D-19122E5FB181}"/>
          </ac:spMkLst>
        </pc:spChg>
        <pc:spChg chg="add del">
          <ac:chgData name="Barney Wells" userId="2b3acb14-d49f-4921-aa61-ab38a9244208" providerId="ADAL" clId="{34188C9D-5A80-413D-9684-03DBF446DB58}" dt="2021-09-16T09:58:24.573" v="5061"/>
          <ac:spMkLst>
            <pc:docMk/>
            <pc:sldMk cId="564591308" sldId="495"/>
            <ac:spMk id="15" creationId="{FD9699C9-77F1-4E33-A750-CB78C7EA29E6}"/>
          </ac:spMkLst>
        </pc:spChg>
      </pc:sldChg>
      <pc:sldChg chg="add del">
        <pc:chgData name="Barney Wells" userId="2b3acb14-d49f-4921-aa61-ab38a9244208" providerId="ADAL" clId="{34188C9D-5A80-413D-9684-03DBF446DB58}" dt="2021-09-16T10:15:48.323" v="5853" actId="47"/>
        <pc:sldMkLst>
          <pc:docMk/>
          <pc:sldMk cId="2035458103" sldId="495"/>
        </pc:sldMkLst>
      </pc:sldChg>
      <pc:sldChg chg="addSp modSp new mod setBg">
        <pc:chgData name="Barney Wells" userId="2b3acb14-d49f-4921-aa61-ab38a9244208" providerId="ADAL" clId="{34188C9D-5A80-413D-9684-03DBF446DB58}" dt="2021-09-16T10:15:28.699" v="5852" actId="27636"/>
        <pc:sldMkLst>
          <pc:docMk/>
          <pc:sldMk cId="3707879766" sldId="496"/>
        </pc:sldMkLst>
        <pc:spChg chg="mod">
          <ac:chgData name="Barney Wells" userId="2b3acb14-d49f-4921-aa61-ab38a9244208" providerId="ADAL" clId="{34188C9D-5A80-413D-9684-03DBF446DB58}" dt="2021-09-16T09:59:15.493" v="5079" actId="20577"/>
          <ac:spMkLst>
            <pc:docMk/>
            <pc:sldMk cId="3707879766" sldId="496"/>
            <ac:spMk id="2" creationId="{E464826C-0E62-46A4-9658-AE31B4F318D4}"/>
          </ac:spMkLst>
        </pc:spChg>
        <pc:spChg chg="mod">
          <ac:chgData name="Barney Wells" userId="2b3acb14-d49f-4921-aa61-ab38a9244208" providerId="ADAL" clId="{34188C9D-5A80-413D-9684-03DBF446DB58}" dt="2021-09-16T10:15:28.699" v="5852" actId="27636"/>
          <ac:spMkLst>
            <pc:docMk/>
            <pc:sldMk cId="3707879766" sldId="496"/>
            <ac:spMk id="3" creationId="{BF969109-EA1B-4A67-87B5-9D43A48FDCEA}"/>
          </ac:spMkLst>
        </pc:spChg>
        <pc:spChg chg="add">
          <ac:chgData name="Barney Wells" userId="2b3acb14-d49f-4921-aa61-ab38a9244208" providerId="ADAL" clId="{34188C9D-5A80-413D-9684-03DBF446DB58}" dt="2021-09-16T09:59:09.611" v="5064" actId="26606"/>
          <ac:spMkLst>
            <pc:docMk/>
            <pc:sldMk cId="3707879766" sldId="496"/>
            <ac:spMk id="8" creationId="{B1CCD5EF-766D-43B9-A25D-19122E5FB181}"/>
          </ac:spMkLst>
        </pc:spChg>
        <pc:spChg chg="add">
          <ac:chgData name="Barney Wells" userId="2b3acb14-d49f-4921-aa61-ab38a9244208" providerId="ADAL" clId="{34188C9D-5A80-413D-9684-03DBF446DB58}" dt="2021-09-16T09:59:09.611" v="5064" actId="26606"/>
          <ac:spMkLst>
            <pc:docMk/>
            <pc:sldMk cId="3707879766" sldId="496"/>
            <ac:spMk id="10" creationId="{FD9699C9-77F1-4E33-A750-CB78C7EA29E6}"/>
          </ac:spMkLst>
        </pc:spChg>
      </pc:sldChg>
      <pc:sldChg chg="addSp modSp new mod setBg">
        <pc:chgData name="Barney Wells" userId="2b3acb14-d49f-4921-aa61-ab38a9244208" providerId="ADAL" clId="{34188C9D-5A80-413D-9684-03DBF446DB58}" dt="2021-09-16T10:20:36.893" v="6284" actId="255"/>
        <pc:sldMkLst>
          <pc:docMk/>
          <pc:sldMk cId="411521807" sldId="497"/>
        </pc:sldMkLst>
        <pc:spChg chg="mod">
          <ac:chgData name="Barney Wells" userId="2b3acb14-d49f-4921-aa61-ab38a9244208" providerId="ADAL" clId="{34188C9D-5A80-413D-9684-03DBF446DB58}" dt="2021-09-16T10:20:36.893" v="6284" actId="255"/>
          <ac:spMkLst>
            <pc:docMk/>
            <pc:sldMk cId="411521807" sldId="497"/>
            <ac:spMk id="2" creationId="{FCD1E241-1D15-49FB-9817-C6AE491CA3BD}"/>
          </ac:spMkLst>
        </pc:spChg>
        <pc:spChg chg="mod">
          <ac:chgData name="Barney Wells" userId="2b3acb14-d49f-4921-aa61-ab38a9244208" providerId="ADAL" clId="{34188C9D-5A80-413D-9684-03DBF446DB58}" dt="2021-09-16T10:18:30.740" v="6103" actId="20577"/>
          <ac:spMkLst>
            <pc:docMk/>
            <pc:sldMk cId="411521807" sldId="497"/>
            <ac:spMk id="3" creationId="{595894D1-F080-4394-AE0A-C3EB82D365B0}"/>
          </ac:spMkLst>
        </pc:spChg>
        <pc:spChg chg="add">
          <ac:chgData name="Barney Wells" userId="2b3acb14-d49f-4921-aa61-ab38a9244208" providerId="ADAL" clId="{34188C9D-5A80-413D-9684-03DBF446DB58}" dt="2021-09-16T10:16:15.381" v="5855" actId="26606"/>
          <ac:spMkLst>
            <pc:docMk/>
            <pc:sldMk cId="411521807" sldId="497"/>
            <ac:spMk id="8" creationId="{AD6F6937-3B5A-4391-9F37-58A571B362A9}"/>
          </ac:spMkLst>
        </pc:spChg>
      </pc:sldChg>
      <pc:sldChg chg="modSp add mod">
        <pc:chgData name="Barney Wells" userId="2b3acb14-d49f-4921-aa61-ab38a9244208" providerId="ADAL" clId="{34188C9D-5A80-413D-9684-03DBF446DB58}" dt="2021-09-16T10:22:26.500" v="6503" actId="20577"/>
        <pc:sldMkLst>
          <pc:docMk/>
          <pc:sldMk cId="644536731" sldId="498"/>
        </pc:sldMkLst>
        <pc:spChg chg="mod">
          <ac:chgData name="Barney Wells" userId="2b3acb14-d49f-4921-aa61-ab38a9244208" providerId="ADAL" clId="{34188C9D-5A80-413D-9684-03DBF446DB58}" dt="2021-09-16T10:22:26.500" v="6503" actId="20577"/>
          <ac:spMkLst>
            <pc:docMk/>
            <pc:sldMk cId="644536731" sldId="498"/>
            <ac:spMk id="3" creationId="{595894D1-F080-4394-AE0A-C3EB82D365B0}"/>
          </ac:spMkLst>
        </pc:spChg>
      </pc:sldChg>
      <pc:sldChg chg="addSp delSp add del setBg delDesignElem">
        <pc:chgData name="Barney Wells" userId="2b3acb14-d49f-4921-aa61-ab38a9244208" providerId="ADAL" clId="{34188C9D-5A80-413D-9684-03DBF446DB58}" dt="2021-09-16T10:18:42.161" v="6106"/>
        <pc:sldMkLst>
          <pc:docMk/>
          <pc:sldMk cId="4109706026" sldId="498"/>
        </pc:sldMkLst>
        <pc:spChg chg="add del">
          <ac:chgData name="Barney Wells" userId="2b3acb14-d49f-4921-aa61-ab38a9244208" providerId="ADAL" clId="{34188C9D-5A80-413D-9684-03DBF446DB58}" dt="2021-09-16T10:18:42.161" v="6106"/>
          <ac:spMkLst>
            <pc:docMk/>
            <pc:sldMk cId="4109706026" sldId="498"/>
            <ac:spMk id="8" creationId="{AD6F6937-3B5A-4391-9F37-58A571B362A9}"/>
          </ac:spMkLst>
        </pc:spChg>
      </pc:sldChg>
      <pc:sldChg chg="addSp modSp new mod ord setBg setClrOvrMap">
        <pc:chgData name="Barney Wells" userId="2b3acb14-d49f-4921-aa61-ab38a9244208" providerId="ADAL" clId="{34188C9D-5A80-413D-9684-03DBF446DB58}" dt="2021-09-16T10:26:37.737" v="6748" actId="20577"/>
        <pc:sldMkLst>
          <pc:docMk/>
          <pc:sldMk cId="3048831331" sldId="499"/>
        </pc:sldMkLst>
        <pc:spChg chg="mod">
          <ac:chgData name="Barney Wells" userId="2b3acb14-d49f-4921-aa61-ab38a9244208" providerId="ADAL" clId="{34188C9D-5A80-413D-9684-03DBF446DB58}" dt="2021-09-16T10:23:59.309" v="6541" actId="20577"/>
          <ac:spMkLst>
            <pc:docMk/>
            <pc:sldMk cId="3048831331" sldId="499"/>
            <ac:spMk id="2" creationId="{5388F6D1-A7A3-4569-800C-81E5218EF2C3}"/>
          </ac:spMkLst>
        </pc:spChg>
        <pc:spChg chg="mod">
          <ac:chgData name="Barney Wells" userId="2b3acb14-d49f-4921-aa61-ab38a9244208" providerId="ADAL" clId="{34188C9D-5A80-413D-9684-03DBF446DB58}" dt="2021-09-16T10:26:37.737" v="6748" actId="20577"/>
          <ac:spMkLst>
            <pc:docMk/>
            <pc:sldMk cId="3048831331" sldId="499"/>
            <ac:spMk id="3" creationId="{CF0E0D0D-7C96-42EC-AAA0-957D2542A050}"/>
          </ac:spMkLst>
        </pc:spChg>
        <pc:spChg chg="add">
          <ac:chgData name="Barney Wells" userId="2b3acb14-d49f-4921-aa61-ab38a9244208" providerId="ADAL" clId="{34188C9D-5A80-413D-9684-03DBF446DB58}" dt="2021-09-16T10:22:57.581" v="6505" actId="26606"/>
          <ac:spMkLst>
            <pc:docMk/>
            <pc:sldMk cId="3048831331" sldId="499"/>
            <ac:spMk id="8" creationId="{EC090937-65B6-4E69-8A51-DC43F550C236}"/>
          </ac:spMkLst>
        </pc:spChg>
        <pc:spChg chg="add">
          <ac:chgData name="Barney Wells" userId="2b3acb14-d49f-4921-aa61-ab38a9244208" providerId="ADAL" clId="{34188C9D-5A80-413D-9684-03DBF446DB58}" dt="2021-09-16T10:22:57.581" v="6505" actId="26606"/>
          <ac:spMkLst>
            <pc:docMk/>
            <pc:sldMk cId="3048831331" sldId="499"/>
            <ac:spMk id="10" creationId="{18EF8026-88C8-40AD-89D3-AB638002A6D1}"/>
          </ac:spMkLst>
        </pc:spChg>
      </pc:sldChg>
      <pc:sldChg chg="addSp modSp new mod setBg">
        <pc:chgData name="Barney Wells" userId="2b3acb14-d49f-4921-aa61-ab38a9244208" providerId="ADAL" clId="{34188C9D-5A80-413D-9684-03DBF446DB58}" dt="2021-09-16T10:36:06.406" v="7061" actId="27636"/>
        <pc:sldMkLst>
          <pc:docMk/>
          <pc:sldMk cId="1352400363" sldId="500"/>
        </pc:sldMkLst>
        <pc:spChg chg="mod">
          <ac:chgData name="Barney Wells" userId="2b3acb14-d49f-4921-aa61-ab38a9244208" providerId="ADAL" clId="{34188C9D-5A80-413D-9684-03DBF446DB58}" dt="2021-09-16T10:34:33.427" v="7011" actId="20577"/>
          <ac:spMkLst>
            <pc:docMk/>
            <pc:sldMk cId="1352400363" sldId="500"/>
            <ac:spMk id="2" creationId="{78110921-A3E4-4BED-8DB9-0E395EEE8E80}"/>
          </ac:spMkLst>
        </pc:spChg>
        <pc:spChg chg="mod">
          <ac:chgData name="Barney Wells" userId="2b3acb14-d49f-4921-aa61-ab38a9244208" providerId="ADAL" clId="{34188C9D-5A80-413D-9684-03DBF446DB58}" dt="2021-09-16T10:36:06.406" v="7061" actId="27636"/>
          <ac:spMkLst>
            <pc:docMk/>
            <pc:sldMk cId="1352400363" sldId="500"/>
            <ac:spMk id="3" creationId="{F264EDB4-4FD3-4600-A8D3-50A8B4420AE6}"/>
          </ac:spMkLst>
        </pc:spChg>
        <pc:spChg chg="add">
          <ac:chgData name="Barney Wells" userId="2b3acb14-d49f-4921-aa61-ab38a9244208" providerId="ADAL" clId="{34188C9D-5A80-413D-9684-03DBF446DB58}" dt="2021-09-16T10:34:09.816" v="6974" actId="26606"/>
          <ac:spMkLst>
            <pc:docMk/>
            <pc:sldMk cId="1352400363" sldId="500"/>
            <ac:spMk id="8" creationId="{AD6F6937-3B5A-4391-9F37-58A571B362A9}"/>
          </ac:spMkLst>
        </pc:spChg>
      </pc:sldChg>
      <pc:sldChg chg="addSp modSp new mod setBg">
        <pc:chgData name="Barney Wells" userId="2b3acb14-d49f-4921-aa61-ab38a9244208" providerId="ADAL" clId="{34188C9D-5A80-413D-9684-03DBF446DB58}" dt="2021-09-16T10:41:17.026" v="7332" actId="20577"/>
        <pc:sldMkLst>
          <pc:docMk/>
          <pc:sldMk cId="143299830" sldId="501"/>
        </pc:sldMkLst>
        <pc:spChg chg="mod">
          <ac:chgData name="Barney Wells" userId="2b3acb14-d49f-4921-aa61-ab38a9244208" providerId="ADAL" clId="{34188C9D-5A80-413D-9684-03DBF446DB58}" dt="2021-09-16T10:36:34.493" v="7078" actId="20577"/>
          <ac:spMkLst>
            <pc:docMk/>
            <pc:sldMk cId="143299830" sldId="501"/>
            <ac:spMk id="2" creationId="{A661D00C-7110-4B58-8869-7E2CADF0A9A5}"/>
          </ac:spMkLst>
        </pc:spChg>
        <pc:spChg chg="mod">
          <ac:chgData name="Barney Wells" userId="2b3acb14-d49f-4921-aa61-ab38a9244208" providerId="ADAL" clId="{34188C9D-5A80-413D-9684-03DBF446DB58}" dt="2021-09-16T10:41:17.026" v="7332" actId="20577"/>
          <ac:spMkLst>
            <pc:docMk/>
            <pc:sldMk cId="143299830" sldId="501"/>
            <ac:spMk id="3" creationId="{85BD93A5-D022-41FF-821A-3B87EEEB8010}"/>
          </ac:spMkLst>
        </pc:spChg>
        <pc:spChg chg="add">
          <ac:chgData name="Barney Wells" userId="2b3acb14-d49f-4921-aa61-ab38a9244208" providerId="ADAL" clId="{34188C9D-5A80-413D-9684-03DBF446DB58}" dt="2021-09-16T10:36:26.940" v="7063" actId="26606"/>
          <ac:spMkLst>
            <pc:docMk/>
            <pc:sldMk cId="143299830" sldId="501"/>
            <ac:spMk id="8" creationId="{AD6F6937-3B5A-4391-9F37-58A571B362A9}"/>
          </ac:spMkLst>
        </pc:spChg>
      </pc:sldChg>
      <pc:sldChg chg="addSp modSp new mod setBg setClrOvrMap">
        <pc:chgData name="Barney Wells" userId="2b3acb14-d49f-4921-aa61-ab38a9244208" providerId="ADAL" clId="{34188C9D-5A80-413D-9684-03DBF446DB58}" dt="2021-09-16T10:48:49.802" v="7499" actId="20577"/>
        <pc:sldMkLst>
          <pc:docMk/>
          <pc:sldMk cId="2891934382" sldId="502"/>
        </pc:sldMkLst>
        <pc:spChg chg="mod">
          <ac:chgData name="Barney Wells" userId="2b3acb14-d49f-4921-aa61-ab38a9244208" providerId="ADAL" clId="{34188C9D-5A80-413D-9684-03DBF446DB58}" dt="2021-09-16T10:47:54.339" v="7428" actId="255"/>
          <ac:spMkLst>
            <pc:docMk/>
            <pc:sldMk cId="2891934382" sldId="502"/>
            <ac:spMk id="2" creationId="{777E82F9-3D9B-4CBC-963D-65F224CD4AAF}"/>
          </ac:spMkLst>
        </pc:spChg>
        <pc:spChg chg="mod">
          <ac:chgData name="Barney Wells" userId="2b3acb14-d49f-4921-aa61-ab38a9244208" providerId="ADAL" clId="{34188C9D-5A80-413D-9684-03DBF446DB58}" dt="2021-09-16T10:48:49.802" v="7499" actId="20577"/>
          <ac:spMkLst>
            <pc:docMk/>
            <pc:sldMk cId="2891934382" sldId="502"/>
            <ac:spMk id="3" creationId="{FB72DF9A-E213-4F35-AB27-ED48F3E18402}"/>
          </ac:spMkLst>
        </pc:spChg>
        <pc:spChg chg="add">
          <ac:chgData name="Barney Wells" userId="2b3acb14-d49f-4921-aa61-ab38a9244208" providerId="ADAL" clId="{34188C9D-5A80-413D-9684-03DBF446DB58}" dt="2021-09-16T10:44:56.776" v="7335" actId="26606"/>
          <ac:spMkLst>
            <pc:docMk/>
            <pc:sldMk cId="2891934382" sldId="502"/>
            <ac:spMk id="8" creationId="{EC090937-65B6-4E69-8A51-DC43F550C236}"/>
          </ac:spMkLst>
        </pc:spChg>
        <pc:spChg chg="add">
          <ac:chgData name="Barney Wells" userId="2b3acb14-d49f-4921-aa61-ab38a9244208" providerId="ADAL" clId="{34188C9D-5A80-413D-9684-03DBF446DB58}" dt="2021-09-16T10:44:56.776" v="7335" actId="26606"/>
          <ac:spMkLst>
            <pc:docMk/>
            <pc:sldMk cId="2891934382" sldId="502"/>
            <ac:spMk id="10" creationId="{18EF8026-88C8-40AD-89D3-AB638002A6D1}"/>
          </ac:spMkLst>
        </pc:spChg>
      </pc:sldChg>
      <pc:sldChg chg="addSp modSp new mod setBg">
        <pc:chgData name="Barney Wells" userId="2b3acb14-d49f-4921-aa61-ab38a9244208" providerId="ADAL" clId="{34188C9D-5A80-413D-9684-03DBF446DB58}" dt="2021-09-16T11:12:24.089" v="8827" actId="113"/>
        <pc:sldMkLst>
          <pc:docMk/>
          <pc:sldMk cId="3083170411" sldId="503"/>
        </pc:sldMkLst>
        <pc:spChg chg="mod">
          <ac:chgData name="Barney Wells" userId="2b3acb14-d49f-4921-aa61-ab38a9244208" providerId="ADAL" clId="{34188C9D-5A80-413D-9684-03DBF446DB58}" dt="2021-09-16T10:55:45.255" v="7992" actId="20577"/>
          <ac:spMkLst>
            <pc:docMk/>
            <pc:sldMk cId="3083170411" sldId="503"/>
            <ac:spMk id="2" creationId="{A47B2A9A-0B7C-41D3-AD06-30484F7140C8}"/>
          </ac:spMkLst>
        </pc:spChg>
        <pc:spChg chg="mod">
          <ac:chgData name="Barney Wells" userId="2b3acb14-d49f-4921-aa61-ab38a9244208" providerId="ADAL" clId="{34188C9D-5A80-413D-9684-03DBF446DB58}" dt="2021-09-16T11:12:24.089" v="8827" actId="113"/>
          <ac:spMkLst>
            <pc:docMk/>
            <pc:sldMk cId="3083170411" sldId="503"/>
            <ac:spMk id="3" creationId="{80E535DC-0870-4B40-A067-6A8D96254F5C}"/>
          </ac:spMkLst>
        </pc:spChg>
        <pc:spChg chg="add">
          <ac:chgData name="Barney Wells" userId="2b3acb14-d49f-4921-aa61-ab38a9244208" providerId="ADAL" clId="{34188C9D-5A80-413D-9684-03DBF446DB58}" dt="2021-09-16T10:53:51.409" v="7790" actId="26606"/>
          <ac:spMkLst>
            <pc:docMk/>
            <pc:sldMk cId="3083170411" sldId="503"/>
            <ac:spMk id="8" creationId="{AD6F6937-3B5A-4391-9F37-58A571B362A9}"/>
          </ac:spMkLst>
        </pc:spChg>
      </pc:sldChg>
      <pc:sldChg chg="addSp modSp new mod setBg">
        <pc:chgData name="Barney Wells" userId="2b3acb14-d49f-4921-aa61-ab38a9244208" providerId="ADAL" clId="{34188C9D-5A80-413D-9684-03DBF446DB58}" dt="2021-09-16T11:09:59.459" v="8818" actId="20577"/>
        <pc:sldMkLst>
          <pc:docMk/>
          <pc:sldMk cId="1022271224" sldId="504"/>
        </pc:sldMkLst>
        <pc:spChg chg="mod">
          <ac:chgData name="Barney Wells" userId="2b3acb14-d49f-4921-aa61-ab38a9244208" providerId="ADAL" clId="{34188C9D-5A80-413D-9684-03DBF446DB58}" dt="2021-09-16T10:59:41.104" v="8156" actId="20577"/>
          <ac:spMkLst>
            <pc:docMk/>
            <pc:sldMk cId="1022271224" sldId="504"/>
            <ac:spMk id="2" creationId="{DC816C52-2BDB-4518-8938-4C827C46CBB4}"/>
          </ac:spMkLst>
        </pc:spChg>
        <pc:spChg chg="mod">
          <ac:chgData name="Barney Wells" userId="2b3acb14-d49f-4921-aa61-ab38a9244208" providerId="ADAL" clId="{34188C9D-5A80-413D-9684-03DBF446DB58}" dt="2021-09-16T11:09:59.459" v="8818" actId="20577"/>
          <ac:spMkLst>
            <pc:docMk/>
            <pc:sldMk cId="1022271224" sldId="504"/>
            <ac:spMk id="3" creationId="{134B9327-D7F0-43ED-BF39-89040B2A2A02}"/>
          </ac:spMkLst>
        </pc:spChg>
        <pc:spChg chg="add">
          <ac:chgData name="Barney Wells" userId="2b3acb14-d49f-4921-aa61-ab38a9244208" providerId="ADAL" clId="{34188C9D-5A80-413D-9684-03DBF446DB58}" dt="2021-09-16T10:59:21.899" v="8131" actId="26606"/>
          <ac:spMkLst>
            <pc:docMk/>
            <pc:sldMk cId="1022271224" sldId="504"/>
            <ac:spMk id="8" creationId="{AD6F6937-3B5A-4391-9F37-58A571B362A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44673-1735-4018-B5C9-0C88D2FEF7AD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EB8F50-EF6E-49C4-B148-15F427AFD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802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A5EBF-287C-4146-8D2F-8C8BF38A9237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FF804-B550-4509-A999-F1DF6FC7A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588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886952C-C7B2-43CE-9014-DE3603786922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7C4BA2AE-0F88-485F-9AA4-9B972B0A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39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952C-C7B2-43CE-9014-DE3603786922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A2AE-0F88-485F-9AA4-9B972B0A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33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952C-C7B2-43CE-9014-DE3603786922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A2AE-0F88-485F-9AA4-9B972B0A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05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952C-C7B2-43CE-9014-DE3603786922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A2AE-0F88-485F-9AA4-9B972B0A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127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04" y="4230492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952C-C7B2-43CE-9014-DE3603786922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A2AE-0F88-485F-9AA4-9B972B0A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373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952C-C7B2-43CE-9014-DE3603786922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A2AE-0F88-485F-9AA4-9B972B0A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735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952C-C7B2-43CE-9014-DE3603786922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A2AE-0F88-485F-9AA4-9B972B0A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248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952C-C7B2-43CE-9014-DE3603786922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A2AE-0F88-485F-9AA4-9B972B0A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632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952C-C7B2-43CE-9014-DE3603786922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A2AE-0F88-485F-9AA4-9B972B0A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523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952C-C7B2-43CE-9014-DE3603786922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7C4BA2AE-0F88-485F-9AA4-9B972B0A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88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886952C-C7B2-43CE-9014-DE3603786922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7C4BA2AE-0F88-485F-9AA4-9B972B0A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1346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886952C-C7B2-43CE-9014-DE3603786922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7C4BA2AE-0F88-485F-9AA4-9B972B0A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149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bg1"/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omeless.org.uk/sites/default/files/site-attachments/Using%20the%20Mental%20Capacity%20Act%202018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omeless.org.uk/working-with-mental-health-service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F97E041-634B-4B3E-8669-42583D9567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825ADD-F95C-4747-9B41-5DB21C28E6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5" cy="5571066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6791A8E-B2BA-467D-BB87-8CFBFB13AF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5" y="809244"/>
            <a:ext cx="10579608" cy="5239512"/>
          </a:xfrm>
          <a:prstGeom prst="rect">
            <a:avLst/>
          </a:prstGeom>
          <a:noFill/>
          <a:ln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FBE4FAC-36E9-45A0-B146-E4DA4F6F79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6503" y="4064626"/>
            <a:ext cx="9607159" cy="1476235"/>
          </a:xfrm>
        </p:spPr>
        <p:txBody>
          <a:bodyPr>
            <a:normAutofit/>
          </a:bodyPr>
          <a:lstStyle/>
          <a:p>
            <a:pPr algn="ctr"/>
            <a:endParaRPr lang="en-GB" sz="2600" dirty="0">
              <a:solidFill>
                <a:srgbClr val="FFFFFF"/>
              </a:solidFill>
            </a:endParaRPr>
          </a:p>
          <a:p>
            <a:pPr algn="ctr"/>
            <a:r>
              <a:rPr lang="en-GB" sz="2600" dirty="0">
                <a:solidFill>
                  <a:srgbClr val="FFFFFF"/>
                </a:solidFill>
              </a:rPr>
              <a:t>Barney Wells</a:t>
            </a:r>
          </a:p>
          <a:p>
            <a:pPr algn="ctr"/>
            <a:r>
              <a:rPr lang="en-GB" sz="2600" dirty="0">
                <a:solidFill>
                  <a:srgbClr val="FFFFFF"/>
                </a:solidFill>
              </a:rPr>
              <a:t>Enabling Assessment Service London.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5B87004-919D-4960-97B4-B7556C0E5F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6503" y="1285196"/>
            <a:ext cx="9607160" cy="277942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200" dirty="0"/>
              <a:t/>
            </a:r>
            <a:br>
              <a:rPr lang="en-US" sz="6200" dirty="0"/>
            </a:br>
            <a:r>
              <a:rPr lang="en-US" sz="6200" dirty="0"/>
              <a:t> </a:t>
            </a:r>
            <a:r>
              <a:rPr lang="en-US" sz="6600" dirty="0"/>
              <a:t>ACESSING SUPPORT FROM MENTAL HEALTH SERVICES</a:t>
            </a:r>
            <a:br>
              <a:rPr lang="en-US" sz="6600" dirty="0"/>
            </a:br>
            <a:r>
              <a:rPr lang="en-US" sz="6600" dirty="0"/>
              <a:t/>
            </a:r>
            <a:br>
              <a:rPr lang="en-US" sz="6600" dirty="0"/>
            </a:br>
            <a:r>
              <a:rPr lang="en-US" sz="4000" dirty="0"/>
              <a:t>CONSIDERATIONS FOR HOUSING WORKERS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893847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B1CCD5EF-766D-43B9-A25D-19122E5FB1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5" cy="1989682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FD9699C9-77F1-4E33-A750-CB78C7EA29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5" y="806204"/>
            <a:ext cx="10579608" cy="1664208"/>
          </a:xfrm>
          <a:prstGeom prst="rect">
            <a:avLst/>
          </a:prstGeom>
          <a:noFill/>
          <a:ln cap="sq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F56879-BB2A-4204-ABED-602C3C9F5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846" y="1059736"/>
            <a:ext cx="10040233" cy="122813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If someone does want to talk to you about their mental health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0E724-2141-4726-B778-043FF637F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846" y="2973313"/>
            <a:ext cx="10040233" cy="29030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Remind them about your role, the extent and limits of this and what this means, for example in who you would share information with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Let them know how long you have got and if you don’t feel comfortable or safe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Don’t struggle to come up with answers or solutions – but do suggest things that you could do or could find about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Ask them if they felt this way before and what has or hasn’t helped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Don’t avoid asking about risk – don’t rush to ask about risk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Explore with them whether you can help them access support and how they feel about doing this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Don’t “over sell” what mental health services might offer, but also say if you think it is important and why </a:t>
            </a:r>
            <a:endParaRPr lang="en-GB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239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B1CCD5EF-766D-43B9-A25D-19122E5FB1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5" cy="1989682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FD9699C9-77F1-4E33-A750-CB78C7EA29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5" y="806204"/>
            <a:ext cx="10579608" cy="1664208"/>
          </a:xfrm>
          <a:prstGeom prst="rect">
            <a:avLst/>
          </a:prstGeom>
          <a:noFill/>
          <a:ln cap="sq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F56879-BB2A-4204-ABED-602C3C9F5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846" y="1059736"/>
            <a:ext cx="10040233" cy="122813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If someone doesn’t want to talk to you about their mental health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0E724-2141-4726-B778-043FF637F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846" y="2973313"/>
            <a:ext cx="10040233" cy="29030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Respect this!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But if you are concerned about their mental health, their welfare or their impact on others – don’t ignore it either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Discuss with colleagues.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Consider risk and your duties – if you do feel that you need to act – consider how you might communicate this with the person and give them another opportunity to talk</a:t>
            </a:r>
            <a:endParaRPr lang="en-GB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40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CCD5EF-766D-43B9-A25D-19122E5FB1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5" cy="1989682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9699C9-77F1-4E33-A750-CB78C7EA29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5" y="806204"/>
            <a:ext cx="10579608" cy="1664208"/>
          </a:xfrm>
          <a:prstGeom prst="rect">
            <a:avLst/>
          </a:prstGeom>
          <a:noFill/>
          <a:ln cap="sq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64826C-0E62-46A4-9658-AE31B4F31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846" y="1059736"/>
            <a:ext cx="10040233" cy="122813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Mental Capacity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69109-EA1B-4A67-87B5-9D43A48FD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846" y="2973313"/>
            <a:ext cx="10040233" cy="2903099"/>
          </a:xfrm>
        </p:spPr>
        <p:txBody>
          <a:bodyPr>
            <a:normAutofit fontScale="70000" lnSpcReduction="20000"/>
          </a:bodyPr>
          <a:lstStyle/>
          <a:p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Mental Capacity 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alibri Light" panose="020F0302020204030204"/>
              </a:rPr>
              <a:t>Act 2005 -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Introduced to help protect everyone involved in situations where someone is, temporarily or more permanently, unable to make a particular decision for themselves at a particular time.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If you think someone might have mental health issues and they are unable to make a decision themselves because of this – it is important that you consider (and evidence) how this happening – applying the test that is in the act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Even if you establish that someone lacks capacity you still shouldn’t take a decision on their behalf unless you also establish (and evidence) why it needs to be made now and why it is in their best interest. 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hlinkClick r:id="rId2"/>
              </a:rPr>
              <a:t>https://www.homeless.org.uk/sites/default/files/site-attachments/Using%20the%20Mental%20Capacity%20Act%202018.pdf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https://www.pathway.org.uk/resources/learning-resources/mental-health-resource/</a:t>
            </a:r>
          </a:p>
        </p:txBody>
      </p:sp>
    </p:spTree>
    <p:extLst>
      <p:ext uri="{BB962C8B-B14F-4D97-AF65-F5344CB8AC3E}">
        <p14:creationId xmlns:p14="http://schemas.microsoft.com/office/powerpoint/2010/main" val="3707879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6F6937-3B5A-4391-9F37-58A571B36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816C52-2BDB-4518-8938-4C827C46C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936711"/>
            <a:ext cx="2988265" cy="4984578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Use different frameworks!</a:t>
            </a:r>
            <a:endParaRPr lang="en-GB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B9327-D7F0-43ED-BF39-89040B2A2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4389" y="936711"/>
            <a:ext cx="6815992" cy="498457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Don’t stop thinking about alternative ways of understanding or approaching a situation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Examples: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Getting so caught up with thinking about mental capacity that you stop engaging with someone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Not looking at other responsibilities, </a:t>
            </a:r>
            <a:r>
              <a:rPr lang="en-US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eg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health and safety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How does the person themselves understand what’s going on?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Different “explanatory models” rooted in culture. Acknowledge where you are coming from.</a:t>
            </a:r>
          </a:p>
          <a:p>
            <a:pPr marL="0" indent="0">
              <a:buNone/>
            </a:pPr>
            <a:endParaRPr lang="en-GB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271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6F6937-3B5A-4391-9F37-58A571B36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D1E241-1D15-49FB-9817-C6AE491CA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936711"/>
            <a:ext cx="2988265" cy="4984578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rgbClr val="FFFFFF"/>
                </a:solidFill>
              </a:rPr>
              <a:t>GPs</a:t>
            </a:r>
            <a:br>
              <a:rPr lang="en-US" sz="8000" dirty="0">
                <a:solidFill>
                  <a:srgbClr val="FFFFFF"/>
                </a:solidFill>
              </a:rPr>
            </a:br>
            <a:r>
              <a:rPr lang="en-US" sz="4400" dirty="0">
                <a:solidFill>
                  <a:srgbClr val="FFFFFF"/>
                </a:solidFill>
              </a:rPr>
              <a:t>(</a:t>
            </a:r>
            <a:r>
              <a:rPr lang="en-US" sz="4400" dirty="0" err="1">
                <a:solidFill>
                  <a:srgbClr val="FFFFFF"/>
                </a:solidFill>
              </a:rPr>
              <a:t>primay</a:t>
            </a:r>
            <a:r>
              <a:rPr lang="en-US" sz="4400" dirty="0">
                <a:solidFill>
                  <a:srgbClr val="FFFFFF"/>
                </a:solidFill>
              </a:rPr>
              <a:t> care)</a:t>
            </a:r>
            <a:endParaRPr lang="en-GB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894D1-F080-4394-AE0A-C3EB82D36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4389" y="936711"/>
            <a:ext cx="6815992" cy="498457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May know the person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Should have background information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May be able to offer direct treatment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Will have referral rights to secondary mental health services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Have influence and authority over the shape of mental health services</a:t>
            </a:r>
            <a:endParaRPr lang="en-GB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21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6F6937-3B5A-4391-9F37-58A571B36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D1E241-1D15-49FB-9817-C6AE491CA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936711"/>
            <a:ext cx="2988265" cy="4984578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rgbClr val="FFFFFF"/>
                </a:solidFill>
              </a:rPr>
              <a:t>GPs</a:t>
            </a:r>
            <a:endParaRPr lang="en-GB" sz="8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894D1-F080-4394-AE0A-C3EB82D36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4389" y="936711"/>
            <a:ext cx="6815992" cy="4984578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May not know the person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May not be able to offer significant time</a:t>
            </a:r>
          </a:p>
          <a:p>
            <a:pPr>
              <a:buFontTx/>
              <a:buChar char="-"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To see the person</a:t>
            </a:r>
          </a:p>
          <a:p>
            <a:pPr>
              <a:buFontTx/>
              <a:buChar char="-"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To consider  all options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May not have a good understanding of someone’s social situation</a:t>
            </a:r>
          </a:p>
          <a:p>
            <a:pPr marL="0" indent="0">
              <a:buNone/>
            </a:pP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Can you support the GP to offer a better service to the person you are working with?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Would they agree to you attending with them?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Writing something with them?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Communicating directly?</a:t>
            </a:r>
          </a:p>
        </p:txBody>
      </p:sp>
    </p:spTree>
    <p:extLst>
      <p:ext uri="{BB962C8B-B14F-4D97-AF65-F5344CB8AC3E}">
        <p14:creationId xmlns:p14="http://schemas.microsoft.com/office/powerpoint/2010/main" val="644536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C090937-65B6-4E69-8A51-DC43F550C2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88F6D1-A7A3-4569-800C-81E5218EF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370" y="1059893"/>
            <a:ext cx="3462229" cy="4738211"/>
          </a:xfrm>
        </p:spPr>
        <p:txBody>
          <a:bodyPr>
            <a:normAutofit/>
          </a:bodyPr>
          <a:lstStyle/>
          <a:p>
            <a:r>
              <a:rPr lang="en-US" dirty="0"/>
              <a:t>Secondary mental Health services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EF8026-88C8-40AD-89D3-AB638002A6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0"/>
            <a:ext cx="753770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E0D0D-7C96-42EC-AAA0-957D2542A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674" y="1059894"/>
            <a:ext cx="6349708" cy="4717972"/>
          </a:xfrm>
        </p:spPr>
        <p:txBody>
          <a:bodyPr anchor="ctr">
            <a:normAutofit/>
          </a:bodyPr>
          <a:lstStyle/>
          <a:p>
            <a:r>
              <a:rPr lang="en-US" dirty="0"/>
              <a:t>Initial referral</a:t>
            </a:r>
          </a:p>
          <a:p>
            <a:r>
              <a:rPr lang="en-US" dirty="0"/>
              <a:t>Longer term support</a:t>
            </a:r>
          </a:p>
          <a:p>
            <a:r>
              <a:rPr lang="en-US" dirty="0"/>
              <a:t>Crisis/ Home treatment teams</a:t>
            </a:r>
          </a:p>
          <a:p>
            <a:r>
              <a:rPr lang="en-US" dirty="0"/>
              <a:t>IAPT</a:t>
            </a:r>
          </a:p>
          <a:p>
            <a:r>
              <a:rPr lang="en-US" dirty="0"/>
              <a:t>Specialist services</a:t>
            </a:r>
          </a:p>
          <a:p>
            <a:r>
              <a:rPr lang="en-US" dirty="0"/>
              <a:t>Hospital Admission</a:t>
            </a:r>
          </a:p>
          <a:p>
            <a:r>
              <a:rPr lang="en-US" dirty="0"/>
              <a:t>AMHP Duty</a:t>
            </a:r>
          </a:p>
          <a:p>
            <a:r>
              <a:rPr lang="en-US" dirty="0"/>
              <a:t>Psychiatric Liaison Services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8313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E7CFAA6-1DBB-43B0-BD82-2FB83CF4E4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10EF5B-9995-4528-8EA9-A5BF235CB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99" y="639763"/>
            <a:ext cx="3947998" cy="549275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  <a:latin typeface="+mn-lt"/>
                <a:ea typeface="Verdana" panose="020B0604030504040204" pitchFamily="34" charset="0"/>
              </a:rPr>
              <a:t>The Context of Decision Making Within Mental Health Services</a:t>
            </a:r>
            <a:endParaRPr lang="en-GB" sz="4400" dirty="0">
              <a:solidFill>
                <a:srgbClr val="FFFFFF"/>
              </a:solidFill>
              <a:latin typeface="+mn-lt"/>
              <a:ea typeface="Verdana" panose="020B060403050404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E13708B-D2E3-41E3-BD49-F910056473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323" y="2211346"/>
            <a:ext cx="0" cy="2349584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12763-8079-44AF-AD0E-752DC2BAE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8349" y="639764"/>
            <a:ext cx="6142032" cy="5492749"/>
          </a:xfrm>
        </p:spPr>
        <p:txBody>
          <a:bodyPr anchor="ctr">
            <a:normAutofit lnSpcReduction="10000"/>
          </a:bodyPr>
          <a:lstStyle/>
          <a:p>
            <a:r>
              <a:rPr lang="en-US" sz="2000" dirty="0">
                <a:ea typeface="Verdana" panose="020B0604030504040204" pitchFamily="34" charset="0"/>
              </a:rPr>
              <a:t>Primary Legislation – passed by parliament:</a:t>
            </a:r>
          </a:p>
          <a:p>
            <a:r>
              <a:rPr lang="en-US" sz="2000" dirty="0">
                <a:ea typeface="Verdana" panose="020B0604030504040204" pitchFamily="34" charset="0"/>
              </a:rPr>
              <a:t>Mental Health Act 1983 (amended 2008).</a:t>
            </a:r>
          </a:p>
          <a:p>
            <a:r>
              <a:rPr lang="en-US" sz="2000" dirty="0">
                <a:ea typeface="Verdana" panose="020B0604030504040204" pitchFamily="34" charset="0"/>
              </a:rPr>
              <a:t>Mental Capacity Act 2005.</a:t>
            </a:r>
          </a:p>
          <a:p>
            <a:r>
              <a:rPr lang="en-US" sz="2000" dirty="0">
                <a:ea typeface="Verdana" panose="020B0604030504040204" pitchFamily="34" charset="0"/>
              </a:rPr>
              <a:t>Human Rights Act 1998.</a:t>
            </a:r>
          </a:p>
          <a:p>
            <a:r>
              <a:rPr lang="en-US" sz="2000" dirty="0">
                <a:ea typeface="Verdana" panose="020B0604030504040204" pitchFamily="34" charset="0"/>
              </a:rPr>
              <a:t>Care Act 2014.</a:t>
            </a:r>
          </a:p>
          <a:p>
            <a:endParaRPr lang="en-GB" sz="2000" dirty="0"/>
          </a:p>
          <a:p>
            <a:r>
              <a:rPr lang="en-GB" sz="2000" dirty="0"/>
              <a:t>Codes of Practice.</a:t>
            </a:r>
          </a:p>
          <a:p>
            <a:r>
              <a:rPr lang="en-GB" sz="2000" dirty="0"/>
              <a:t>Case Law.</a:t>
            </a:r>
          </a:p>
          <a:p>
            <a:r>
              <a:rPr lang="en-GB" sz="2000" dirty="0"/>
              <a:t>Department of Health Guidance.</a:t>
            </a:r>
          </a:p>
          <a:p>
            <a:r>
              <a:rPr lang="en-GB" sz="2000" dirty="0"/>
              <a:t>Local Policies.</a:t>
            </a:r>
          </a:p>
          <a:p>
            <a:r>
              <a:rPr lang="en-GB" sz="2000" dirty="0"/>
              <a:t>Professional bodies – values.</a:t>
            </a:r>
          </a:p>
          <a:p>
            <a:r>
              <a:rPr lang="en-GB" sz="2000" dirty="0"/>
              <a:t>Budget Constraints.</a:t>
            </a:r>
          </a:p>
          <a:p>
            <a:r>
              <a:rPr lang="en-GB" sz="2000" dirty="0"/>
              <a:t>Staff turnover.</a:t>
            </a:r>
          </a:p>
          <a:p>
            <a:r>
              <a:rPr lang="en-GB" sz="2000" dirty="0"/>
              <a:t>Re organisations.</a:t>
            </a:r>
          </a:p>
          <a:p>
            <a:endParaRPr lang="en-GB" sz="2000" dirty="0"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1156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>
            <a:extLst>
              <a:ext uri="{FF2B5EF4-FFF2-40B4-BE49-F238E27FC236}">
                <a16:creationId xmlns:a16="http://schemas.microsoft.com/office/drawing/2014/main" id="{8E7CFAA6-1DBB-43B0-BD82-2FB83CF4E4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BD28DE-E753-4E7B-B7B1-F28623123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99" y="639763"/>
            <a:ext cx="3947998" cy="5492750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</a:rPr>
              <a:t>Referrals to secondary mental health services</a:t>
            </a:r>
            <a:endParaRPr lang="en-GB" sz="4800" dirty="0">
              <a:solidFill>
                <a:srgbClr val="FFFFFF"/>
              </a:solidFill>
            </a:endParaRPr>
          </a:p>
        </p:txBody>
      </p:sp>
      <p:cxnSp>
        <p:nvCxnSpPr>
          <p:cNvPr id="17" name="Straight Connector 9">
            <a:extLst>
              <a:ext uri="{FF2B5EF4-FFF2-40B4-BE49-F238E27FC236}">
                <a16:creationId xmlns:a16="http://schemas.microsoft.com/office/drawing/2014/main" id="{9E13708B-D2E3-41E3-BD49-F910056473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323" y="2211346"/>
            <a:ext cx="0" cy="2349584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3F10BFA-4CA1-4870-AD8D-D4D7A6DD0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8349" y="639764"/>
            <a:ext cx="6142032" cy="5492749"/>
          </a:xfrm>
        </p:spPr>
        <p:txBody>
          <a:bodyPr anchor="ctr">
            <a:normAutofit/>
          </a:bodyPr>
          <a:lstStyle/>
          <a:p>
            <a:r>
              <a:rPr lang="en-US" dirty="0"/>
              <a:t>Varies between areas</a:t>
            </a:r>
          </a:p>
          <a:p>
            <a:r>
              <a:rPr lang="en-US" dirty="0"/>
              <a:t>- Some encourage self-referrals. How can you support this?</a:t>
            </a:r>
          </a:p>
          <a:p>
            <a:r>
              <a:rPr lang="en-US" dirty="0"/>
              <a:t>- It </a:t>
            </a:r>
            <a:r>
              <a:rPr lang="en-US" u="sng" dirty="0"/>
              <a:t>may</a:t>
            </a:r>
            <a:r>
              <a:rPr lang="en-US" dirty="0"/>
              <a:t> be appropriate for you to make a referral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8889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6F6937-3B5A-4391-9F37-58A571B36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110921-A3E4-4BED-8DB9-0E395EEE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407" y="679536"/>
            <a:ext cx="2988265" cy="4984578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What to include and what to prepare?</a:t>
            </a:r>
            <a:endParaRPr lang="en-GB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4EDB4-4FD3-4600-A8D3-50A8B4420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4389" y="936711"/>
            <a:ext cx="6815992" cy="4984578"/>
          </a:xfrm>
        </p:spPr>
        <p:txBody>
          <a:bodyPr anchor="ctr">
            <a:normAutofit fontScale="92500" lnSpcReduction="10000"/>
          </a:bodyPr>
          <a:lstStyle/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• Name, date of birth, last known address, current location, how long they have been there</a:t>
            </a: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• Information about information sharing</a:t>
            </a: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• GP details and recent appointments</a:t>
            </a: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• Medical history (as known to you)</a:t>
            </a:r>
          </a:p>
          <a:p>
            <a:r>
              <a:rPr lang="en-US" sz="19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o Medication, and are they taking it</a:t>
            </a:r>
          </a:p>
          <a:p>
            <a:r>
              <a:rPr lang="en-US" sz="19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o Allergies and other medical conditions</a:t>
            </a:r>
          </a:p>
          <a:p>
            <a:r>
              <a:rPr lang="en-US" sz="19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o Risk to self or others</a:t>
            </a:r>
          </a:p>
          <a:p>
            <a:r>
              <a:rPr lang="en-US" sz="19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o Drug / alcohol use</a:t>
            </a:r>
          </a:p>
          <a:p>
            <a:r>
              <a:rPr lang="en-US" sz="19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o Previous treatment if known</a:t>
            </a: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• Your concerns</a:t>
            </a: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• Your level of support</a:t>
            </a: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• Level of urgency </a:t>
            </a:r>
          </a:p>
          <a:p>
            <a:endParaRPr lang="en-GB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400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6F6937-3B5A-4391-9F37-58A571B36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936711"/>
            <a:ext cx="2988265" cy="4984578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  <a:ea typeface="Verdana" panose="020B0604030504040204" pitchFamily="34" charset="0"/>
              </a:rPr>
              <a:t>Written Guidance</a:t>
            </a:r>
            <a:endParaRPr lang="en-GB" sz="4400" dirty="0">
              <a:solidFill>
                <a:srgbClr val="FFFFFF"/>
              </a:solidFill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4389" y="936711"/>
            <a:ext cx="6815992" cy="498457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GB" dirty="0">
              <a:solidFill>
                <a:schemeClr val="tx1"/>
              </a:solidFill>
              <a:ea typeface="Verdana" panose="020B0604030504040204" pitchFamily="34" charset="0"/>
              <a:hlinkClick r:id="rId2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ea typeface="Verdana" panose="020B0604030504040204" pitchFamily="34" charset="0"/>
              <a:hlinkClick r:id="rId2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ea typeface="Verdana" panose="020B0604030504040204" pitchFamily="34" charset="0"/>
              <a:hlinkClick r:id="rId2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ea typeface="Verdana" panose="020B0604030504040204" pitchFamily="34" charset="0"/>
              <a:hlinkClick r:id="rId2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ea typeface="Verdana" panose="020B0604030504040204" pitchFamily="34" charset="0"/>
              <a:hlinkClick r:id="rId2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ea typeface="Verdana" panose="020B0604030504040204" pitchFamily="34" charset="0"/>
              <a:hlinkClick r:id="rId2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ea typeface="Verdana" panose="020B0604030504040204" pitchFamily="34" charset="0"/>
              <a:hlinkClick r:id="rId2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ea typeface="Verdana" panose="020B0604030504040204" pitchFamily="34" charset="0"/>
              <a:hlinkClick r:id="rId2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ea typeface="Verdana" panose="020B0604030504040204" pitchFamily="34" charset="0"/>
                <a:hlinkClick r:id="rId2"/>
              </a:rPr>
              <a:t>https://www.homeless.org.uk/working-with-mental-health-services</a:t>
            </a:r>
            <a:endParaRPr lang="en-GB" dirty="0">
              <a:solidFill>
                <a:schemeClr val="tx1"/>
              </a:solidFill>
              <a:ea typeface="Verdana" panose="020B0604030504040204" pitchFamily="34" charset="0"/>
            </a:endParaRPr>
          </a:p>
          <a:p>
            <a:endParaRPr lang="en-GB" dirty="0">
              <a:solidFill>
                <a:schemeClr val="tx1"/>
              </a:solidFill>
              <a:ea typeface="Verdana" panose="020B0604030504040204" pitchFamily="34" charset="0"/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A84938-4CD1-4948-B00F-01604E9DE6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8974" y="145775"/>
            <a:ext cx="8645802" cy="4306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345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6F6937-3B5A-4391-9F37-58A571B36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61D00C-7110-4B58-8869-7E2CADF0A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936711"/>
            <a:ext cx="2988265" cy="4984578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Language to use</a:t>
            </a:r>
            <a:endParaRPr lang="en-GB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D93A5-D022-41FF-821A-3B87EEEB8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4389" y="936711"/>
            <a:ext cx="6815992" cy="498457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Accurate and Justified -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Avoid generic terms “support” – instead be specific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No need to use medical terminology or jargon – better to use plain English that conveys why you are concerned</a:t>
            </a:r>
            <a:endParaRPr lang="en-GB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998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C090937-65B6-4E69-8A51-DC43F550C2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7E82F9-3D9B-4CBC-963D-65F224CD4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370" y="1059893"/>
            <a:ext cx="3462229" cy="4738211"/>
          </a:xfrm>
        </p:spPr>
        <p:txBody>
          <a:bodyPr>
            <a:normAutofit/>
          </a:bodyPr>
          <a:lstStyle/>
          <a:p>
            <a:r>
              <a:rPr lang="en-GB" sz="4000" dirty="0"/>
              <a:t>Homeless Link guidance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EF8026-88C8-40AD-89D3-AB638002A6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0"/>
            <a:ext cx="753770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2DF9A-E213-4F35-AB27-ED48F3E18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674" y="1059894"/>
            <a:ext cx="6349708" cy="4717972"/>
          </a:xfrm>
        </p:spPr>
        <p:txBody>
          <a:bodyPr anchor="ctr">
            <a:normAutofit/>
          </a:bodyPr>
          <a:lstStyle/>
          <a:p>
            <a:r>
              <a:rPr lang="en-US" dirty="0"/>
              <a:t>https://www.homeless.org.uk/working-with-mental-health-services</a:t>
            </a:r>
          </a:p>
          <a:p>
            <a:r>
              <a:rPr lang="en-US" dirty="0"/>
              <a:t>Appendix 1</a:t>
            </a:r>
          </a:p>
          <a:p>
            <a:r>
              <a:rPr lang="en-US" dirty="0"/>
              <a:t>- What to include for an effective referral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Appendix 2</a:t>
            </a:r>
          </a:p>
          <a:p>
            <a:r>
              <a:rPr lang="en-US" dirty="0"/>
              <a:t>- Two case studies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19343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AD6F6937-3B5A-4391-9F37-58A571B36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A5B07D-2FC6-4B43-B335-79C353580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936711"/>
            <a:ext cx="2988265" cy="4984578"/>
          </a:xfrm>
        </p:spPr>
        <p:txBody>
          <a:bodyPr>
            <a:normAutofit/>
          </a:bodyPr>
          <a:lstStyle/>
          <a:p>
            <a:r>
              <a:rPr lang="en-GB" sz="4400" dirty="0">
                <a:solidFill>
                  <a:srgbClr val="FFFFFF"/>
                </a:solidFill>
                <a:latin typeface="+mn-lt"/>
                <a:ea typeface="Verdana" panose="020B0604030504040204" pitchFamily="34" charset="0"/>
              </a:rPr>
              <a:t>Why referrals may be rejected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26FB061-5486-4D8E-97E3-B22F7E3E5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4389" y="936711"/>
            <a:ext cx="6815992" cy="498457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Substance use related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Conditions that are felt to need a form of engagement that the person may not be ready for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People who are felt to already have appropriate treatment or support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- Can an assessment still be helpful?</a:t>
            </a:r>
            <a:endParaRPr lang="en-GB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2438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6F6937-3B5A-4391-9F37-58A571B36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7B2A9A-0B7C-41D3-AD06-30484F714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936711"/>
            <a:ext cx="2988265" cy="4984578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Housing and mental health services</a:t>
            </a:r>
            <a:endParaRPr lang="en-GB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535DC-0870-4B40-A067-6A8D96254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4389" y="936711"/>
            <a:ext cx="6815992" cy="498457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Building Partnerships and Improving the quality of the conversation</a:t>
            </a:r>
          </a:p>
          <a:p>
            <a:pPr>
              <a:buFontTx/>
              <a:buChar char="-"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How good is the understanding of each others </a:t>
            </a: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remits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, scope and limitations?</a:t>
            </a:r>
          </a:p>
          <a:p>
            <a:pPr>
              <a:buFontTx/>
              <a:buChar char="-"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Can you build a reputation and relationship?</a:t>
            </a:r>
          </a:p>
          <a:p>
            <a:pPr>
              <a:buFontTx/>
              <a:buChar char="-"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Can you reframe the conversation?</a:t>
            </a:r>
            <a:endParaRPr lang="en-GB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1704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1CCD5EF-766D-43B9-A25D-19122E5FB1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5" cy="1989682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9699C9-77F1-4E33-A750-CB78C7EA29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5" y="806204"/>
            <a:ext cx="10579608" cy="1664208"/>
          </a:xfrm>
          <a:prstGeom prst="rect">
            <a:avLst/>
          </a:prstGeom>
          <a:noFill/>
          <a:ln cap="sq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846" y="1059736"/>
            <a:ext cx="10040233" cy="122813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  <a:latin typeface="+mn-lt"/>
                <a:ea typeface="Verdana" panose="020B0604030504040204" pitchFamily="34" charset="0"/>
              </a:rPr>
              <a:t>Keep talking </a:t>
            </a:r>
            <a:r>
              <a:rPr lang="en-GB">
                <a:solidFill>
                  <a:srgbClr val="FFFFFF"/>
                </a:solidFill>
                <a:latin typeface="+mn-lt"/>
                <a:ea typeface="Verdana" panose="020B0604030504040204" pitchFamily="34" charset="0"/>
              </a:rPr>
              <a:t>and listening!</a:t>
            </a:r>
            <a:endParaRPr lang="en-GB" dirty="0">
              <a:solidFill>
                <a:srgbClr val="FFFFFF"/>
              </a:solidFill>
              <a:latin typeface="+mn-lt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744" y="2633149"/>
            <a:ext cx="11190513" cy="3778537"/>
          </a:xfrm>
        </p:spPr>
        <p:txBody>
          <a:bodyPr>
            <a:normAutofit/>
          </a:bodyPr>
          <a:lstStyle/>
          <a:p>
            <a:pPr lvl="0"/>
            <a:endParaRPr lang="en-GB" sz="1800" dirty="0">
              <a:solidFill>
                <a:schemeClr val="tx1"/>
              </a:solidFill>
              <a:ea typeface="Verdana" panose="020B0604030504040204" pitchFamily="34" charset="0"/>
            </a:endParaRPr>
          </a:p>
          <a:p>
            <a:endParaRPr lang="en-GB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76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D6F6937-3B5A-4391-9F37-58A571B36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1E6636-BECD-4E8C-BE53-7BF572AF5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936711"/>
            <a:ext cx="2988265" cy="4984578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What I will cover</a:t>
            </a:r>
            <a:endParaRPr lang="en-GB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B6469-15F0-4570-B043-F44FD6B9D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4389" y="936711"/>
            <a:ext cx="6815992" cy="4984578"/>
          </a:xfrm>
        </p:spPr>
        <p:txBody>
          <a:bodyPr anchor="ctr">
            <a:no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- Reflections and advice on how best to support someone you are working with in accessing mental health services</a:t>
            </a:r>
          </a:p>
          <a:p>
            <a:r>
              <a:rPr lang="en-US" dirty="0">
                <a:solidFill>
                  <a:schemeClr val="accent1"/>
                </a:solidFill>
              </a:rPr>
              <a:t>- Where to go for additional guidance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This is based on my experiences as mental health social worker involved with homeless services for many years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080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C090937-65B6-4E69-8A51-DC43F550C2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8C6565-EEAE-4E64-B0B9-DE09ECC2B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370" y="1059893"/>
            <a:ext cx="3462229" cy="4738211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Over-arching theme?</a:t>
            </a:r>
            <a:endParaRPr lang="en-GB" sz="48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EF8026-88C8-40AD-89D3-AB638002A6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0"/>
            <a:ext cx="753770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DFFF1-D8F0-42F8-82BC-E9095502D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674" y="1059894"/>
            <a:ext cx="6349708" cy="4717972"/>
          </a:xfrm>
        </p:spPr>
        <p:txBody>
          <a:bodyPr anchor="ctr">
            <a:normAutofit lnSpcReduction="10000"/>
          </a:bodyPr>
          <a:lstStyle/>
          <a:p>
            <a:r>
              <a:rPr lang="en-US" sz="6600" b="1" dirty="0"/>
              <a:t>It’s the quality of the conversation that counts</a:t>
            </a:r>
          </a:p>
          <a:p>
            <a:r>
              <a:rPr lang="en-GB" sz="2600" dirty="0"/>
              <a:t>Service user</a:t>
            </a:r>
          </a:p>
          <a:p>
            <a:r>
              <a:rPr lang="en-GB" sz="2600" dirty="0"/>
              <a:t>Colleagues</a:t>
            </a:r>
          </a:p>
          <a:p>
            <a:r>
              <a:rPr lang="en-GB" sz="2600" dirty="0"/>
              <a:t>Over professionals</a:t>
            </a:r>
          </a:p>
          <a:p>
            <a:r>
              <a:rPr lang="en-GB" sz="3200" dirty="0"/>
              <a:t>Finding ways to improve this and tackle barriers which might diminish</a:t>
            </a:r>
          </a:p>
        </p:txBody>
      </p:sp>
    </p:spTree>
    <p:extLst>
      <p:ext uri="{BB962C8B-B14F-4D97-AF65-F5344CB8AC3E}">
        <p14:creationId xmlns:p14="http://schemas.microsoft.com/office/powerpoint/2010/main" val="14802150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D6F6937-3B5A-4391-9F37-58A571B36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1E6636-BECD-4E8C-BE53-7BF572AF5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936711"/>
            <a:ext cx="2988265" cy="4984578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What I won’t cover</a:t>
            </a:r>
            <a:endParaRPr lang="en-GB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B6469-15F0-4570-B043-F44FD6B9D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4389" y="936711"/>
            <a:ext cx="6815992" cy="4984578"/>
          </a:xfrm>
        </p:spPr>
        <p:txBody>
          <a:bodyPr anchor="ctr">
            <a:no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Details of exact pathways and processes</a:t>
            </a:r>
          </a:p>
          <a:p>
            <a:r>
              <a:rPr lang="en-US" dirty="0">
                <a:solidFill>
                  <a:schemeClr val="accent1"/>
                </a:solidFill>
              </a:rPr>
              <a:t>- These vary from area to area – attendees today are from too many places, plus things change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19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>
            <a:extLst>
              <a:ext uri="{FF2B5EF4-FFF2-40B4-BE49-F238E27FC236}">
                <a16:creationId xmlns:a16="http://schemas.microsoft.com/office/drawing/2014/main" id="{854C4829-CF39-4CF4-973E-6F5A32F80A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2600" cy="6858000"/>
          </a:xfrm>
          <a:prstGeom prst="rect">
            <a:avLst/>
          </a:prstGeom>
          <a:solidFill>
            <a:schemeClr val="accent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A415EE6-CC77-4D98-88F5-B974A51C14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845" y="1934142"/>
            <a:ext cx="4817590" cy="2986581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96C8F8C-F3A9-49FF-887C-17D60328B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3435" y="3092703"/>
            <a:ext cx="6416564" cy="3319743"/>
          </a:xfrm>
        </p:spPr>
        <p:txBody>
          <a:bodyPr anchor="b">
            <a:normAutofit fontScale="90000"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Research, in advance. </a:t>
            </a:r>
            <a:br>
              <a:rPr lang="en-US" sz="36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Internet is useful, don’t leave it there.</a:t>
            </a:r>
            <a:br>
              <a:rPr lang="en-US" sz="36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Plan, clarify, discuss agree</a:t>
            </a:r>
            <a:br>
              <a:rPr lang="en-US" sz="36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Speak with colleagues, GPs, commissioners.</a:t>
            </a:r>
            <a:br>
              <a:rPr lang="en-US" sz="36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Have information available – check that its up to date before you rely on it</a:t>
            </a:r>
            <a:br>
              <a:rPr lang="en-US" sz="36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Possible to identify a point of contact in local statutory services?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AAF108-DE4E-4B77-BC1D-F564818A04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3245" y="274271"/>
            <a:ext cx="3861905" cy="2396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711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6F6937-3B5A-4391-9F37-58A571B36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3F1C9A-B229-4332-9D7F-40B136DAF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936711"/>
            <a:ext cx="2988265" cy="4984578"/>
          </a:xfrm>
        </p:spPr>
        <p:txBody>
          <a:bodyPr>
            <a:normAutofit/>
          </a:bodyPr>
          <a:lstStyle/>
          <a:p>
            <a:r>
              <a:rPr lang="en-GB" sz="4400" dirty="0">
                <a:solidFill>
                  <a:srgbClr val="FFFFFF"/>
                </a:solidFill>
              </a:rPr>
              <a:t>As a worker from a housing setting…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81606-95C9-40B2-AF66-68EC60331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4389" y="936711"/>
            <a:ext cx="6815992" cy="4984578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Your appropriate role is going to vary, because of the nature of your post and the project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 keyworker in a high support project on a mental health pathway is going to be involved in a different way to a floating support worker in a more general needs project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But don’t let your role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alone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define how you respond to someone who may be experiencing mental health difficulties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Being kind and thoughtful and, where possible, making time – is always going to be the best starting point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570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C090937-65B6-4E69-8A51-DC43F550C2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1CC782-A932-40A5-8A0D-EA2232483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370" y="1059893"/>
            <a:ext cx="3462229" cy="4738211"/>
          </a:xfrm>
        </p:spPr>
        <p:txBody>
          <a:bodyPr>
            <a:normAutofit/>
          </a:bodyPr>
          <a:lstStyle/>
          <a:p>
            <a:r>
              <a:rPr lang="en-US" dirty="0"/>
              <a:t>Value what you might bring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EF8026-88C8-40AD-89D3-AB638002A6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0"/>
            <a:ext cx="753770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4B7AE-00B1-4115-9D28-5F8A24E20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674" y="1059894"/>
            <a:ext cx="6349708" cy="4717972"/>
          </a:xfrm>
        </p:spPr>
        <p:txBody>
          <a:bodyPr anchor="ctr">
            <a:normAutofit/>
          </a:bodyPr>
          <a:lstStyle/>
          <a:p>
            <a:r>
              <a:rPr lang="en-US" dirty="0"/>
              <a:t>Housing!</a:t>
            </a:r>
          </a:p>
          <a:p>
            <a:r>
              <a:rPr lang="en-US" dirty="0"/>
              <a:t>Being there and helping with small practical problems</a:t>
            </a:r>
          </a:p>
          <a:p>
            <a:r>
              <a:rPr lang="en-US" dirty="0"/>
              <a:t>Allowing time for people to talk about what they want or what might be bothering them</a:t>
            </a:r>
          </a:p>
          <a:p>
            <a:r>
              <a:rPr lang="en-US" dirty="0"/>
              <a:t>Supporting people to register with a GP and giving information about services they can self-refer to may be exactly what someone wants and be the important empowering act you can take</a:t>
            </a:r>
          </a:p>
          <a:p>
            <a:r>
              <a:rPr lang="en-US" dirty="0"/>
              <a:t>Panicking and handing over leaflets or talking immediately about process when someone wants to talk to </a:t>
            </a:r>
            <a:r>
              <a:rPr lang="en-US" b="1" dirty="0"/>
              <a:t>you </a:t>
            </a:r>
            <a:r>
              <a:rPr lang="en-US" dirty="0"/>
              <a:t>may not be </a:t>
            </a:r>
            <a:r>
              <a:rPr lang="en-US" dirty="0" err="1"/>
              <a:t>helfpful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31939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6F6937-3B5A-4391-9F37-58A571B36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14C7F3-6A79-4F6B-B9F0-F669B9FB8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936711"/>
            <a:ext cx="2988265" cy="4984578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Look after yourself</a:t>
            </a:r>
            <a:endParaRPr lang="en-GB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8A442-E590-44F1-A4F9-A9FA908A1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4389" y="936711"/>
            <a:ext cx="6815992" cy="4984578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Talking with colleagues – including regular supervision</a:t>
            </a: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Discuss your decisions with colleagues</a:t>
            </a: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Support your colleagues in their decision making</a:t>
            </a: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Reflective practice</a:t>
            </a: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Balancing work with rest of life</a:t>
            </a:r>
            <a:endParaRPr lang="en-GB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056891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0FD6744ADDF8459F092B8B3D26A050" ma:contentTypeVersion="12" ma:contentTypeDescription="Create a new document." ma:contentTypeScope="" ma:versionID="a746ebbb6cc8d1254563bfbd13ebb7bc">
  <xsd:schema xmlns:xsd="http://www.w3.org/2001/XMLSchema" xmlns:xs="http://www.w3.org/2001/XMLSchema" xmlns:p="http://schemas.microsoft.com/office/2006/metadata/properties" xmlns:ns2="a9a00b00-988f-4032-b89e-27ff338b0eaa" xmlns:ns3="b42b1286-bb82-46ed-8a4d-b8611832ba6b" targetNamespace="http://schemas.microsoft.com/office/2006/metadata/properties" ma:root="true" ma:fieldsID="a75dbca15d12a18d40c61223c369309d" ns2:_="" ns3:_="">
    <xsd:import namespace="a9a00b00-988f-4032-b89e-27ff338b0eaa"/>
    <xsd:import namespace="b42b1286-bb82-46ed-8a4d-b8611832ba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00b00-988f-4032-b89e-27ff338b0e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b1286-bb82-46ed-8a4d-b8611832ba6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6E11D93-12FF-4021-BE9A-8AC0D015EC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FB3B44-A135-4BED-BFB1-86FA774236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a00b00-988f-4032-b89e-27ff338b0eaa"/>
    <ds:schemaRef ds:uri="b42b1286-bb82-46ed-8a4d-b8611832ba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C73066-5214-4CD8-9A1B-8D6445A0CB7D}">
  <ds:schemaRefs>
    <ds:schemaRef ds:uri="a9a00b00-988f-4032-b89e-27ff338b0eaa"/>
    <ds:schemaRef ds:uri="http://schemas.microsoft.com/office/2006/documentManagement/types"/>
    <ds:schemaRef ds:uri="b42b1286-bb82-46ed-8a4d-b8611832ba6b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1289</Words>
  <Application>Microsoft Office PowerPoint</Application>
  <PresentationFormat>Widescreen</PresentationFormat>
  <Paragraphs>150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Verdana</vt:lpstr>
      <vt:lpstr>Metropolitan</vt:lpstr>
      <vt:lpstr>  ACESSING SUPPORT FROM MENTAL HEALTH SERVICES  CONSIDERATIONS FOR HOUSING WORKERS</vt:lpstr>
      <vt:lpstr>Written Guidance</vt:lpstr>
      <vt:lpstr>What I will cover</vt:lpstr>
      <vt:lpstr>Over-arching theme?</vt:lpstr>
      <vt:lpstr>What I won’t cover</vt:lpstr>
      <vt:lpstr>Research, in advance.  Internet is useful, don’t leave it there. Plan, clarify, discuss agree Speak with colleagues, GPs, commissioners. Have information available – check that its up to date before you rely on it Possible to identify a point of contact in local statutory services?</vt:lpstr>
      <vt:lpstr>As a worker from a housing setting…</vt:lpstr>
      <vt:lpstr>Value what you might bring</vt:lpstr>
      <vt:lpstr>Look after yourself</vt:lpstr>
      <vt:lpstr>If someone does want to talk to you about their mental health</vt:lpstr>
      <vt:lpstr>If someone doesn’t want to talk to you about their mental health</vt:lpstr>
      <vt:lpstr>Mental Capacity</vt:lpstr>
      <vt:lpstr>Use different frameworks!</vt:lpstr>
      <vt:lpstr>GPs (primay care)</vt:lpstr>
      <vt:lpstr>GPs</vt:lpstr>
      <vt:lpstr>Secondary mental Health services</vt:lpstr>
      <vt:lpstr>The Context of Decision Making Within Mental Health Services</vt:lpstr>
      <vt:lpstr>Referrals to secondary mental health services</vt:lpstr>
      <vt:lpstr>What to include and what to prepare?</vt:lpstr>
      <vt:lpstr>Language to use</vt:lpstr>
      <vt:lpstr>Homeless Link guidance </vt:lpstr>
      <vt:lpstr>Why referrals may be rejected</vt:lpstr>
      <vt:lpstr>Housing and mental health services</vt:lpstr>
      <vt:lpstr>Keep talking and listening!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Mental Capacity Act   Virtual Training for Homeless Outreach Workers</dc:title>
  <dc:creator>Barney Wells</dc:creator>
  <cp:lastModifiedBy>Jane Bancroft</cp:lastModifiedBy>
  <cp:revision>2</cp:revision>
  <dcterms:created xsi:type="dcterms:W3CDTF">2021-01-28T16:37:31Z</dcterms:created>
  <dcterms:modified xsi:type="dcterms:W3CDTF">2021-09-16T15:48:46Z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0x010100370FD6744ADDF8459F092B8B3D26A050</vt:lpwstr>
  </property>
</Properties>
</file>