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sldIdLst>
    <p:sldId id="256" r:id="rId5"/>
    <p:sldId id="287" r:id="rId6"/>
    <p:sldId id="304" r:id="rId7"/>
    <p:sldId id="305" r:id="rId8"/>
    <p:sldId id="302" r:id="rId9"/>
    <p:sldId id="297" r:id="rId10"/>
    <p:sldId id="307" r:id="rId11"/>
    <p:sldId id="298" r:id="rId12"/>
    <p:sldId id="300" r:id="rId13"/>
    <p:sldId id="301" r:id="rId14"/>
    <p:sldId id="309" r:id="rId15"/>
    <p:sldId id="306" r:id="rId16"/>
    <p:sldId id="30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50E1801-1AF3-46E4-9188-4B4CF06DFF2A}">
          <p14:sldIdLst>
            <p14:sldId id="256"/>
            <p14:sldId id="287"/>
            <p14:sldId id="304"/>
            <p14:sldId id="305"/>
            <p14:sldId id="302"/>
            <p14:sldId id="297"/>
            <p14:sldId id="307"/>
            <p14:sldId id="298"/>
            <p14:sldId id="300"/>
            <p14:sldId id="301"/>
            <p14:sldId id="309"/>
            <p14:sldId id="306"/>
            <p14:sldId id="3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B12D"/>
    <a:srgbClr val="25A4C6"/>
    <a:srgbClr val="F9B843"/>
    <a:srgbClr val="E6E7E9"/>
    <a:srgbClr val="F3F3F3"/>
    <a:srgbClr val="C4E2E8"/>
    <a:srgbClr val="25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CE9386-82F9-48DF-94F2-4C41A99ABB1E}" v="29" dt="2021-08-03T13:40:12.4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13" autoAdjust="0"/>
    <p:restoredTop sz="77058" autoAdjust="0"/>
  </p:normalViewPr>
  <p:slideViewPr>
    <p:cSldViewPr snapToGrid="0">
      <p:cViewPr varScale="1">
        <p:scale>
          <a:sx n="86" d="100"/>
          <a:sy n="86" d="100"/>
        </p:scale>
        <p:origin x="34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Brown" userId="eb0045f1-3493-434f-94d2-a82eb0ca169d" providerId="ADAL" clId="{4FCE9386-82F9-48DF-94F2-4C41A99ABB1E}"/>
    <pc:docChg chg="custSel addSld delSld modSld modSection">
      <pc:chgData name="Jo Brown" userId="eb0045f1-3493-434f-94d2-a82eb0ca169d" providerId="ADAL" clId="{4FCE9386-82F9-48DF-94F2-4C41A99ABB1E}" dt="2021-08-04T12:11:55.973" v="2845" actId="113"/>
      <pc:docMkLst>
        <pc:docMk/>
      </pc:docMkLst>
      <pc:sldChg chg="addSp delSp modSp mod">
        <pc:chgData name="Jo Brown" userId="eb0045f1-3493-434f-94d2-a82eb0ca169d" providerId="ADAL" clId="{4FCE9386-82F9-48DF-94F2-4C41A99ABB1E}" dt="2021-08-03T13:08:50.377" v="107" actId="20577"/>
        <pc:sldMkLst>
          <pc:docMk/>
          <pc:sldMk cId="2671790581" sldId="256"/>
        </pc:sldMkLst>
        <pc:spChg chg="add mod">
          <ac:chgData name="Jo Brown" userId="eb0045f1-3493-434f-94d2-a82eb0ca169d" providerId="ADAL" clId="{4FCE9386-82F9-48DF-94F2-4C41A99ABB1E}" dt="2021-08-03T13:08:50.377" v="107" actId="20577"/>
          <ac:spMkLst>
            <pc:docMk/>
            <pc:sldMk cId="2671790581" sldId="256"/>
            <ac:spMk id="2" creationId="{F93E9F53-D3D3-44EF-95F1-2584CAFBD6E1}"/>
          </ac:spMkLst>
        </pc:spChg>
        <pc:spChg chg="mod">
          <ac:chgData name="Jo Brown" userId="eb0045f1-3493-434f-94d2-a82eb0ca169d" providerId="ADAL" clId="{4FCE9386-82F9-48DF-94F2-4C41A99ABB1E}" dt="2021-08-03T13:08:26.691" v="102" actId="1076"/>
          <ac:spMkLst>
            <pc:docMk/>
            <pc:sldMk cId="2671790581" sldId="256"/>
            <ac:spMk id="9" creationId="{00000000-0000-0000-0000-000000000000}"/>
          </ac:spMkLst>
        </pc:spChg>
        <pc:picChg chg="add del mod">
          <ac:chgData name="Jo Brown" userId="eb0045f1-3493-434f-94d2-a82eb0ca169d" providerId="ADAL" clId="{4FCE9386-82F9-48DF-94F2-4C41A99ABB1E}" dt="2021-08-03T13:08:20.183" v="101" actId="478"/>
          <ac:picMkLst>
            <pc:docMk/>
            <pc:sldMk cId="2671790581" sldId="256"/>
            <ac:picMk id="6" creationId="{9AE40C9F-6356-4145-8156-E870C409E4EF}"/>
          </ac:picMkLst>
        </pc:picChg>
        <pc:picChg chg="add del mod">
          <ac:chgData name="Jo Brown" userId="eb0045f1-3493-434f-94d2-a82eb0ca169d" providerId="ADAL" clId="{4FCE9386-82F9-48DF-94F2-4C41A99ABB1E}" dt="2021-08-03T13:08:12.412" v="99" actId="478"/>
          <ac:picMkLst>
            <pc:docMk/>
            <pc:sldMk cId="2671790581" sldId="256"/>
            <ac:picMk id="8" creationId="{810F3582-2A47-4223-B1BF-0CF0CC2FC091}"/>
          </ac:picMkLst>
        </pc:picChg>
        <pc:picChg chg="add del mod">
          <ac:chgData name="Jo Brown" userId="eb0045f1-3493-434f-94d2-a82eb0ca169d" providerId="ADAL" clId="{4FCE9386-82F9-48DF-94F2-4C41A99ABB1E}" dt="2021-08-03T13:08:08.806" v="98" actId="478"/>
          <ac:picMkLst>
            <pc:docMk/>
            <pc:sldMk cId="2671790581" sldId="256"/>
            <ac:picMk id="11" creationId="{77FED064-B754-4101-AFB5-22EA26801A81}"/>
          </ac:picMkLst>
        </pc:picChg>
      </pc:sldChg>
      <pc:sldChg chg="addSp modSp mod">
        <pc:chgData name="Jo Brown" userId="eb0045f1-3493-434f-94d2-a82eb0ca169d" providerId="ADAL" clId="{4FCE9386-82F9-48DF-94F2-4C41A99ABB1E}" dt="2021-08-03T13:28:29.735" v="632" actId="255"/>
        <pc:sldMkLst>
          <pc:docMk/>
          <pc:sldMk cId="3903375864" sldId="270"/>
        </pc:sldMkLst>
        <pc:spChg chg="mod">
          <ac:chgData name="Jo Brown" userId="eb0045f1-3493-434f-94d2-a82eb0ca169d" providerId="ADAL" clId="{4FCE9386-82F9-48DF-94F2-4C41A99ABB1E}" dt="2021-08-03T13:13:05.358" v="495" actId="1076"/>
          <ac:spMkLst>
            <pc:docMk/>
            <pc:sldMk cId="3903375864" sldId="270"/>
            <ac:spMk id="5" creationId="{2706BD63-564F-4957-AC0F-4742C52C2F03}"/>
          </ac:spMkLst>
        </pc:spChg>
        <pc:spChg chg="mod">
          <ac:chgData name="Jo Brown" userId="eb0045f1-3493-434f-94d2-a82eb0ca169d" providerId="ADAL" clId="{4FCE9386-82F9-48DF-94F2-4C41A99ABB1E}" dt="2021-08-03T13:28:29.735" v="632" actId="255"/>
          <ac:spMkLst>
            <pc:docMk/>
            <pc:sldMk cId="3903375864" sldId="270"/>
            <ac:spMk id="18" creationId="{27988C12-059B-4AB0-AED2-A75A0F4D7C6C}"/>
          </ac:spMkLst>
        </pc:spChg>
        <pc:picChg chg="add mod">
          <ac:chgData name="Jo Brown" userId="eb0045f1-3493-434f-94d2-a82eb0ca169d" providerId="ADAL" clId="{4FCE9386-82F9-48DF-94F2-4C41A99ABB1E}" dt="2021-08-03T13:28:09.901" v="631" actId="1076"/>
          <ac:picMkLst>
            <pc:docMk/>
            <pc:sldMk cId="3903375864" sldId="270"/>
            <ac:picMk id="4" creationId="{813F2087-2802-4B34-BEF9-BC83DC490BE4}"/>
          </ac:picMkLst>
        </pc:picChg>
      </pc:sldChg>
      <pc:sldChg chg="addSp delSp modSp mod">
        <pc:chgData name="Jo Brown" userId="eb0045f1-3493-434f-94d2-a82eb0ca169d" providerId="ADAL" clId="{4FCE9386-82F9-48DF-94F2-4C41A99ABB1E}" dt="2021-08-03T13:33:58.971" v="756" actId="1076"/>
        <pc:sldMkLst>
          <pc:docMk/>
          <pc:sldMk cId="3107429706" sldId="280"/>
        </pc:sldMkLst>
        <pc:spChg chg="mod">
          <ac:chgData name="Jo Brown" userId="eb0045f1-3493-434f-94d2-a82eb0ca169d" providerId="ADAL" clId="{4FCE9386-82F9-48DF-94F2-4C41A99ABB1E}" dt="2021-08-03T13:33:51.413" v="754" actId="1076"/>
          <ac:spMkLst>
            <pc:docMk/>
            <pc:sldMk cId="3107429706" sldId="280"/>
            <ac:spMk id="2" creationId="{2BFD05ED-7DE4-423B-9815-26339074637B}"/>
          </ac:spMkLst>
        </pc:spChg>
        <pc:spChg chg="mod">
          <ac:chgData name="Jo Brown" userId="eb0045f1-3493-434f-94d2-a82eb0ca169d" providerId="ADAL" clId="{4FCE9386-82F9-48DF-94F2-4C41A99ABB1E}" dt="2021-08-03T13:32:46.084" v="741" actId="20577"/>
          <ac:spMkLst>
            <pc:docMk/>
            <pc:sldMk cId="3107429706" sldId="280"/>
            <ac:spMk id="5" creationId="{2706BD63-564F-4957-AC0F-4742C52C2F03}"/>
          </ac:spMkLst>
        </pc:spChg>
        <pc:spChg chg="mod">
          <ac:chgData name="Jo Brown" userId="eb0045f1-3493-434f-94d2-a82eb0ca169d" providerId="ADAL" clId="{4FCE9386-82F9-48DF-94F2-4C41A99ABB1E}" dt="2021-08-03T13:33:54.919" v="755" actId="1076"/>
          <ac:spMkLst>
            <pc:docMk/>
            <pc:sldMk cId="3107429706" sldId="280"/>
            <ac:spMk id="18" creationId="{27988C12-059B-4AB0-AED2-A75A0F4D7C6C}"/>
          </ac:spMkLst>
        </pc:spChg>
        <pc:picChg chg="del">
          <ac:chgData name="Jo Brown" userId="eb0045f1-3493-434f-94d2-a82eb0ca169d" providerId="ADAL" clId="{4FCE9386-82F9-48DF-94F2-4C41A99ABB1E}" dt="2021-08-03T13:32:49.382" v="742" actId="478"/>
          <ac:picMkLst>
            <pc:docMk/>
            <pc:sldMk cId="3107429706" sldId="280"/>
            <ac:picMk id="7" creationId="{ABB1B556-3E46-4792-A534-6CCFC42B2DF7}"/>
          </ac:picMkLst>
        </pc:picChg>
        <pc:picChg chg="add mod">
          <ac:chgData name="Jo Brown" userId="eb0045f1-3493-434f-94d2-a82eb0ca169d" providerId="ADAL" clId="{4FCE9386-82F9-48DF-94F2-4C41A99ABB1E}" dt="2021-08-03T13:33:58.971" v="756" actId="1076"/>
          <ac:picMkLst>
            <pc:docMk/>
            <pc:sldMk cId="3107429706" sldId="280"/>
            <ac:picMk id="8" creationId="{80DC73DF-51AD-49C4-B1BD-27F2E6202EED}"/>
          </ac:picMkLst>
        </pc:picChg>
      </pc:sldChg>
      <pc:sldChg chg="addSp delSp modSp mod">
        <pc:chgData name="Jo Brown" userId="eb0045f1-3493-434f-94d2-a82eb0ca169d" providerId="ADAL" clId="{4FCE9386-82F9-48DF-94F2-4C41A99ABB1E}" dt="2021-08-03T13:39:17.422" v="880" actId="20577"/>
        <pc:sldMkLst>
          <pc:docMk/>
          <pc:sldMk cId="2618208071" sldId="286"/>
        </pc:sldMkLst>
        <pc:spChg chg="mod">
          <ac:chgData name="Jo Brown" userId="eb0045f1-3493-434f-94d2-a82eb0ca169d" providerId="ADAL" clId="{4FCE9386-82F9-48DF-94F2-4C41A99ABB1E}" dt="2021-08-03T13:32:14.143" v="725" actId="1076"/>
          <ac:spMkLst>
            <pc:docMk/>
            <pc:sldMk cId="2618208071" sldId="286"/>
            <ac:spMk id="2" creationId="{D4FB6AED-5B22-46E0-AA7F-2105C256AA74}"/>
          </ac:spMkLst>
        </pc:spChg>
        <pc:spChg chg="mod">
          <ac:chgData name="Jo Brown" userId="eb0045f1-3493-434f-94d2-a82eb0ca169d" providerId="ADAL" clId="{4FCE9386-82F9-48DF-94F2-4C41A99ABB1E}" dt="2021-08-03T13:32:16.572" v="726" actId="1076"/>
          <ac:spMkLst>
            <pc:docMk/>
            <pc:sldMk cId="2618208071" sldId="286"/>
            <ac:spMk id="8" creationId="{0F1D5101-C959-49A5-A8EF-37FA199D7991}"/>
          </ac:spMkLst>
        </pc:spChg>
        <pc:spChg chg="mod">
          <ac:chgData name="Jo Brown" userId="eb0045f1-3493-434f-94d2-a82eb0ca169d" providerId="ADAL" clId="{4FCE9386-82F9-48DF-94F2-4C41A99ABB1E}" dt="2021-08-03T13:34:39.977" v="760" actId="1076"/>
          <ac:spMkLst>
            <pc:docMk/>
            <pc:sldMk cId="2618208071" sldId="286"/>
            <ac:spMk id="9" creationId="{A6FB577A-97DE-4EAC-B672-9D6BE538FFB0}"/>
          </ac:spMkLst>
        </pc:spChg>
        <pc:spChg chg="mod">
          <ac:chgData name="Jo Brown" userId="eb0045f1-3493-434f-94d2-a82eb0ca169d" providerId="ADAL" clId="{4FCE9386-82F9-48DF-94F2-4C41A99ABB1E}" dt="2021-08-03T13:35:15.756" v="768" actId="1076"/>
          <ac:spMkLst>
            <pc:docMk/>
            <pc:sldMk cId="2618208071" sldId="286"/>
            <ac:spMk id="10" creationId="{F637A89F-40B1-4697-913B-975786683024}"/>
          </ac:spMkLst>
        </pc:spChg>
        <pc:spChg chg="mod">
          <ac:chgData name="Jo Brown" userId="eb0045f1-3493-434f-94d2-a82eb0ca169d" providerId="ADAL" clId="{4FCE9386-82F9-48DF-94F2-4C41A99ABB1E}" dt="2021-08-03T13:35:43.396" v="774" actId="1076"/>
          <ac:spMkLst>
            <pc:docMk/>
            <pc:sldMk cId="2618208071" sldId="286"/>
            <ac:spMk id="11" creationId="{1C7E8FA0-E17E-4014-8A76-0ECA8A941CFE}"/>
          </ac:spMkLst>
        </pc:spChg>
        <pc:spChg chg="mod">
          <ac:chgData name="Jo Brown" userId="eb0045f1-3493-434f-94d2-a82eb0ca169d" providerId="ADAL" clId="{4FCE9386-82F9-48DF-94F2-4C41A99ABB1E}" dt="2021-08-03T13:37:01.111" v="779" actId="1076"/>
          <ac:spMkLst>
            <pc:docMk/>
            <pc:sldMk cId="2618208071" sldId="286"/>
            <ac:spMk id="12" creationId="{AE439AEA-23D4-4A21-B496-C0995633F1CB}"/>
          </ac:spMkLst>
        </pc:spChg>
        <pc:spChg chg="mod">
          <ac:chgData name="Jo Brown" userId="eb0045f1-3493-434f-94d2-a82eb0ca169d" providerId="ADAL" clId="{4FCE9386-82F9-48DF-94F2-4C41A99ABB1E}" dt="2021-08-03T13:37:55.145" v="786" actId="1076"/>
          <ac:spMkLst>
            <pc:docMk/>
            <pc:sldMk cId="2618208071" sldId="286"/>
            <ac:spMk id="13" creationId="{F195A8AD-EE58-41B2-8A3B-ECE197622A20}"/>
          </ac:spMkLst>
        </pc:spChg>
        <pc:spChg chg="mod">
          <ac:chgData name="Jo Brown" userId="eb0045f1-3493-434f-94d2-a82eb0ca169d" providerId="ADAL" clId="{4FCE9386-82F9-48DF-94F2-4C41A99ABB1E}" dt="2021-08-03T13:38:09.824" v="789" actId="1076"/>
          <ac:spMkLst>
            <pc:docMk/>
            <pc:sldMk cId="2618208071" sldId="286"/>
            <ac:spMk id="14" creationId="{93724A37-4037-4F53-97EE-F37D8BDCDD59}"/>
          </ac:spMkLst>
        </pc:spChg>
        <pc:spChg chg="mod">
          <ac:chgData name="Jo Brown" userId="eb0045f1-3493-434f-94d2-a82eb0ca169d" providerId="ADAL" clId="{4FCE9386-82F9-48DF-94F2-4C41A99ABB1E}" dt="2021-08-03T13:38:28.732" v="793" actId="1076"/>
          <ac:spMkLst>
            <pc:docMk/>
            <pc:sldMk cId="2618208071" sldId="286"/>
            <ac:spMk id="15" creationId="{15DEAC8C-EB8E-4B65-A79E-DAFA7D8BCB8F}"/>
          </ac:spMkLst>
        </pc:spChg>
        <pc:spChg chg="add mod">
          <ac:chgData name="Jo Brown" userId="eb0045f1-3493-434f-94d2-a82eb0ca169d" providerId="ADAL" clId="{4FCE9386-82F9-48DF-94F2-4C41A99ABB1E}" dt="2021-08-03T13:39:17.422" v="880" actId="20577"/>
          <ac:spMkLst>
            <pc:docMk/>
            <pc:sldMk cId="2618208071" sldId="286"/>
            <ac:spMk id="36" creationId="{B0F2E49E-2F89-4986-8F3D-7F46675CC401}"/>
          </ac:spMkLst>
        </pc:spChg>
        <pc:graphicFrameChg chg="add del mod">
          <ac:chgData name="Jo Brown" userId="eb0045f1-3493-434f-94d2-a82eb0ca169d" providerId="ADAL" clId="{4FCE9386-82F9-48DF-94F2-4C41A99ABB1E}" dt="2021-08-03T13:35:29.414" v="771" actId="478"/>
          <ac:graphicFrameMkLst>
            <pc:docMk/>
            <pc:sldMk cId="2618208071" sldId="286"/>
            <ac:graphicFrameMk id="26" creationId="{6EFBCEF6-6517-428E-A0B5-700CE228793A}"/>
          </ac:graphicFrameMkLst>
        </pc:graphicFrameChg>
        <pc:cxnChg chg="mod">
          <ac:chgData name="Jo Brown" userId="eb0045f1-3493-434f-94d2-a82eb0ca169d" providerId="ADAL" clId="{4FCE9386-82F9-48DF-94F2-4C41A99ABB1E}" dt="2021-08-03T13:34:36.741" v="759" actId="14100"/>
          <ac:cxnSpMkLst>
            <pc:docMk/>
            <pc:sldMk cId="2618208071" sldId="286"/>
            <ac:cxnSpMk id="16" creationId="{15C72ED1-E0EA-4899-968F-5399C88320A4}"/>
          </ac:cxnSpMkLst>
        </pc:cxnChg>
        <pc:cxnChg chg="mod">
          <ac:chgData name="Jo Brown" userId="eb0045f1-3493-434f-94d2-a82eb0ca169d" providerId="ADAL" clId="{4FCE9386-82F9-48DF-94F2-4C41A99ABB1E}" dt="2021-08-03T13:35:12.585" v="767" actId="14100"/>
          <ac:cxnSpMkLst>
            <pc:docMk/>
            <pc:sldMk cId="2618208071" sldId="286"/>
            <ac:cxnSpMk id="18" creationId="{32144F26-07AB-4524-A29F-7A31E4541B99}"/>
          </ac:cxnSpMkLst>
        </pc:cxnChg>
        <pc:cxnChg chg="del mod">
          <ac:chgData name="Jo Brown" userId="eb0045f1-3493-434f-94d2-a82eb0ca169d" providerId="ADAL" clId="{4FCE9386-82F9-48DF-94F2-4C41A99ABB1E}" dt="2021-08-03T13:34:54.999" v="764" actId="478"/>
          <ac:cxnSpMkLst>
            <pc:docMk/>
            <pc:sldMk cId="2618208071" sldId="286"/>
            <ac:cxnSpMk id="22" creationId="{EE98C504-98D2-4CAC-AD96-A1038492DED2}"/>
          </ac:cxnSpMkLst>
        </pc:cxnChg>
        <pc:cxnChg chg="add mod">
          <ac:chgData name="Jo Brown" userId="eb0045f1-3493-434f-94d2-a82eb0ca169d" providerId="ADAL" clId="{4FCE9386-82F9-48DF-94F2-4C41A99ABB1E}" dt="2021-08-03T13:35:36.882" v="773" actId="1076"/>
          <ac:cxnSpMkLst>
            <pc:docMk/>
            <pc:sldMk cId="2618208071" sldId="286"/>
            <ac:cxnSpMk id="27" creationId="{AAE3C34B-8E3F-487C-A620-1B0277F6D8B3}"/>
          </ac:cxnSpMkLst>
        </pc:cxnChg>
        <pc:cxnChg chg="del mod">
          <ac:chgData name="Jo Brown" userId="eb0045f1-3493-434f-94d2-a82eb0ca169d" providerId="ADAL" clId="{4FCE9386-82F9-48DF-94F2-4C41A99ABB1E}" dt="2021-08-03T13:36:27.244" v="775" actId="478"/>
          <ac:cxnSpMkLst>
            <pc:docMk/>
            <pc:sldMk cId="2618208071" sldId="286"/>
            <ac:cxnSpMk id="28" creationId="{9E470384-4A9A-4137-9D24-A2E7A6B23DB9}"/>
          </ac:cxnSpMkLst>
        </pc:cxnChg>
        <pc:cxnChg chg="mod">
          <ac:chgData name="Jo Brown" userId="eb0045f1-3493-434f-94d2-a82eb0ca169d" providerId="ADAL" clId="{4FCE9386-82F9-48DF-94F2-4C41A99ABB1E}" dt="2021-08-03T13:37:37.255" v="783" actId="14100"/>
          <ac:cxnSpMkLst>
            <pc:docMk/>
            <pc:sldMk cId="2618208071" sldId="286"/>
            <ac:cxnSpMk id="29" creationId="{98067386-28A5-43EE-8A57-10F6FC31FF1E}"/>
          </ac:cxnSpMkLst>
        </pc:cxnChg>
        <pc:cxnChg chg="mod">
          <ac:chgData name="Jo Brown" userId="eb0045f1-3493-434f-94d2-a82eb0ca169d" providerId="ADAL" clId="{4FCE9386-82F9-48DF-94F2-4C41A99ABB1E}" dt="2021-08-03T13:37:44.815" v="784" actId="1076"/>
          <ac:cxnSpMkLst>
            <pc:docMk/>
            <pc:sldMk cId="2618208071" sldId="286"/>
            <ac:cxnSpMk id="30" creationId="{CA4A0FD2-6158-4CF5-86CD-4BF9287EECFF}"/>
          </ac:cxnSpMkLst>
        </pc:cxnChg>
        <pc:cxnChg chg="mod">
          <ac:chgData name="Jo Brown" userId="eb0045f1-3493-434f-94d2-a82eb0ca169d" providerId="ADAL" clId="{4FCE9386-82F9-48DF-94F2-4C41A99ABB1E}" dt="2021-08-03T13:38:03.888" v="788" actId="14100"/>
          <ac:cxnSpMkLst>
            <pc:docMk/>
            <pc:sldMk cId="2618208071" sldId="286"/>
            <ac:cxnSpMk id="31" creationId="{86F0D53D-B1C5-4753-B000-7E434C0C7FBA}"/>
          </ac:cxnSpMkLst>
        </pc:cxnChg>
        <pc:cxnChg chg="add mod">
          <ac:chgData name="Jo Brown" userId="eb0045f1-3493-434f-94d2-a82eb0ca169d" providerId="ADAL" clId="{4FCE9386-82F9-48DF-94F2-4C41A99ABB1E}" dt="2021-08-03T13:38:24.762" v="792" actId="1076"/>
          <ac:cxnSpMkLst>
            <pc:docMk/>
            <pc:sldMk cId="2618208071" sldId="286"/>
            <ac:cxnSpMk id="34" creationId="{BE8A78B1-63AA-4F95-B066-DDFAD78D3D2C}"/>
          </ac:cxnSpMkLst>
        </pc:cxnChg>
        <pc:cxnChg chg="add mod">
          <ac:chgData name="Jo Brown" userId="eb0045f1-3493-434f-94d2-a82eb0ca169d" providerId="ADAL" clId="{4FCE9386-82F9-48DF-94F2-4C41A99ABB1E}" dt="2021-08-03T13:38:38.107" v="795" actId="1076"/>
          <ac:cxnSpMkLst>
            <pc:docMk/>
            <pc:sldMk cId="2618208071" sldId="286"/>
            <ac:cxnSpMk id="35" creationId="{9BDF0F7B-FA45-488E-9C07-B5E269CDA30A}"/>
          </ac:cxnSpMkLst>
        </pc:cxnChg>
      </pc:sldChg>
      <pc:sldChg chg="delSp modSp mod">
        <pc:chgData name="Jo Brown" userId="eb0045f1-3493-434f-94d2-a82eb0ca169d" providerId="ADAL" clId="{4FCE9386-82F9-48DF-94F2-4C41A99ABB1E}" dt="2021-08-03T14:34:40.392" v="1521" actId="255"/>
        <pc:sldMkLst>
          <pc:docMk/>
          <pc:sldMk cId="929216193" sldId="287"/>
        </pc:sldMkLst>
        <pc:spChg chg="del">
          <ac:chgData name="Jo Brown" userId="eb0045f1-3493-434f-94d2-a82eb0ca169d" providerId="ADAL" clId="{4FCE9386-82F9-48DF-94F2-4C41A99ABB1E}" dt="2021-08-03T14:27:00.926" v="1305" actId="478"/>
          <ac:spMkLst>
            <pc:docMk/>
            <pc:sldMk cId="929216193" sldId="287"/>
            <ac:spMk id="2" creationId="{2BFD05ED-7DE4-423B-9815-26339074637B}"/>
          </ac:spMkLst>
        </pc:spChg>
        <pc:spChg chg="mod">
          <ac:chgData name="Jo Brown" userId="eb0045f1-3493-434f-94d2-a82eb0ca169d" providerId="ADAL" clId="{4FCE9386-82F9-48DF-94F2-4C41A99ABB1E}" dt="2021-08-03T14:34:40.392" v="1521" actId="255"/>
          <ac:spMkLst>
            <pc:docMk/>
            <pc:sldMk cId="929216193" sldId="287"/>
            <ac:spMk id="18" creationId="{27988C12-059B-4AB0-AED2-A75A0F4D7C6C}"/>
          </ac:spMkLst>
        </pc:spChg>
      </pc:sldChg>
      <pc:sldChg chg="del">
        <pc:chgData name="Jo Brown" userId="eb0045f1-3493-434f-94d2-a82eb0ca169d" providerId="ADAL" clId="{4FCE9386-82F9-48DF-94F2-4C41A99ABB1E}" dt="2021-08-03T14:26:51.960" v="1303" actId="47"/>
        <pc:sldMkLst>
          <pc:docMk/>
          <pc:sldMk cId="1450364435" sldId="288"/>
        </pc:sldMkLst>
      </pc:sldChg>
      <pc:sldChg chg="del">
        <pc:chgData name="Jo Brown" userId="eb0045f1-3493-434f-94d2-a82eb0ca169d" providerId="ADAL" clId="{4FCE9386-82F9-48DF-94F2-4C41A99ABB1E}" dt="2021-08-03T14:26:43.484" v="1301" actId="47"/>
        <pc:sldMkLst>
          <pc:docMk/>
          <pc:sldMk cId="4149247674" sldId="289"/>
        </pc:sldMkLst>
      </pc:sldChg>
      <pc:sldChg chg="del">
        <pc:chgData name="Jo Brown" userId="eb0045f1-3493-434f-94d2-a82eb0ca169d" providerId="ADAL" clId="{4FCE9386-82F9-48DF-94F2-4C41A99ABB1E}" dt="2021-08-03T14:26:37.611" v="1300" actId="47"/>
        <pc:sldMkLst>
          <pc:docMk/>
          <pc:sldMk cId="2232772025" sldId="290"/>
        </pc:sldMkLst>
      </pc:sldChg>
      <pc:sldChg chg="del">
        <pc:chgData name="Jo Brown" userId="eb0045f1-3493-434f-94d2-a82eb0ca169d" providerId="ADAL" clId="{4FCE9386-82F9-48DF-94F2-4C41A99ABB1E}" dt="2021-08-03T14:26:46.445" v="1302" actId="47"/>
        <pc:sldMkLst>
          <pc:docMk/>
          <pc:sldMk cId="3775927352" sldId="291"/>
        </pc:sldMkLst>
      </pc:sldChg>
      <pc:sldChg chg="del">
        <pc:chgData name="Jo Brown" userId="eb0045f1-3493-434f-94d2-a82eb0ca169d" providerId="ADAL" clId="{4FCE9386-82F9-48DF-94F2-4C41A99ABB1E}" dt="2021-08-03T14:26:34.080" v="1299" actId="47"/>
        <pc:sldMkLst>
          <pc:docMk/>
          <pc:sldMk cId="4199851781" sldId="292"/>
        </pc:sldMkLst>
      </pc:sldChg>
      <pc:sldChg chg="del">
        <pc:chgData name="Jo Brown" userId="eb0045f1-3493-434f-94d2-a82eb0ca169d" providerId="ADAL" clId="{4FCE9386-82F9-48DF-94F2-4C41A99ABB1E}" dt="2021-08-03T14:26:33.171" v="1298" actId="47"/>
        <pc:sldMkLst>
          <pc:docMk/>
          <pc:sldMk cId="4213894416" sldId="293"/>
        </pc:sldMkLst>
      </pc:sldChg>
      <pc:sldChg chg="addSp modSp add mod">
        <pc:chgData name="Jo Brown" userId="eb0045f1-3493-434f-94d2-a82eb0ca169d" providerId="ADAL" clId="{4FCE9386-82F9-48DF-94F2-4C41A99ABB1E}" dt="2021-08-03T14:26:07.107" v="1297" actId="20577"/>
        <pc:sldMkLst>
          <pc:docMk/>
          <pc:sldMk cId="494400506" sldId="294"/>
        </pc:sldMkLst>
        <pc:spChg chg="mod">
          <ac:chgData name="Jo Brown" userId="eb0045f1-3493-434f-94d2-a82eb0ca169d" providerId="ADAL" clId="{4FCE9386-82F9-48DF-94F2-4C41A99ABB1E}" dt="2021-08-03T13:31:24.523" v="694" actId="20577"/>
          <ac:spMkLst>
            <pc:docMk/>
            <pc:sldMk cId="494400506" sldId="294"/>
            <ac:spMk id="5" creationId="{2706BD63-564F-4957-AC0F-4742C52C2F03}"/>
          </ac:spMkLst>
        </pc:spChg>
        <pc:spChg chg="add mod">
          <ac:chgData name="Jo Brown" userId="eb0045f1-3493-434f-94d2-a82eb0ca169d" providerId="ADAL" clId="{4FCE9386-82F9-48DF-94F2-4C41A99ABB1E}" dt="2021-08-03T14:26:07.107" v="1297" actId="20577"/>
          <ac:spMkLst>
            <pc:docMk/>
            <pc:sldMk cId="494400506" sldId="294"/>
            <ac:spMk id="7" creationId="{DEA5A80D-F8A1-4431-9539-B258E982D9C4}"/>
          </ac:spMkLst>
        </pc:spChg>
        <pc:spChg chg="mod">
          <ac:chgData name="Jo Brown" userId="eb0045f1-3493-434f-94d2-a82eb0ca169d" providerId="ADAL" clId="{4FCE9386-82F9-48DF-94F2-4C41A99ABB1E}" dt="2021-08-03T13:31:33.417" v="695" actId="20577"/>
          <ac:spMkLst>
            <pc:docMk/>
            <pc:sldMk cId="494400506" sldId="294"/>
            <ac:spMk id="18" creationId="{27988C12-059B-4AB0-AED2-A75A0F4D7C6C}"/>
          </ac:spMkLst>
        </pc:spChg>
      </pc:sldChg>
      <pc:sldChg chg="modSp add del mod">
        <pc:chgData name="Jo Brown" userId="eb0045f1-3493-434f-94d2-a82eb0ca169d" providerId="ADAL" clId="{4FCE9386-82F9-48DF-94F2-4C41A99ABB1E}" dt="2021-08-04T12:11:28.210" v="2844" actId="2696"/>
        <pc:sldMkLst>
          <pc:docMk/>
          <pc:sldMk cId="2770608380" sldId="295"/>
        </pc:sldMkLst>
        <pc:spChg chg="mod">
          <ac:chgData name="Jo Brown" userId="eb0045f1-3493-434f-94d2-a82eb0ca169d" providerId="ADAL" clId="{4FCE9386-82F9-48DF-94F2-4C41A99ABB1E}" dt="2021-08-03T13:19:19.767" v="528" actId="20577"/>
          <ac:spMkLst>
            <pc:docMk/>
            <pc:sldMk cId="2770608380" sldId="295"/>
            <ac:spMk id="5" creationId="{2706BD63-564F-4957-AC0F-4742C52C2F03}"/>
          </ac:spMkLst>
        </pc:spChg>
        <pc:spChg chg="mod">
          <ac:chgData name="Jo Brown" userId="eb0045f1-3493-434f-94d2-a82eb0ca169d" providerId="ADAL" clId="{4FCE9386-82F9-48DF-94F2-4C41A99ABB1E}" dt="2021-08-03T13:29:16.319" v="636" actId="2711"/>
          <ac:spMkLst>
            <pc:docMk/>
            <pc:sldMk cId="2770608380" sldId="295"/>
            <ac:spMk id="18" creationId="{27988C12-059B-4AB0-AED2-A75A0F4D7C6C}"/>
          </ac:spMkLst>
        </pc:spChg>
      </pc:sldChg>
      <pc:sldChg chg="addSp delSp modSp add mod">
        <pc:chgData name="Jo Brown" userId="eb0045f1-3493-434f-94d2-a82eb0ca169d" providerId="ADAL" clId="{4FCE9386-82F9-48DF-94F2-4C41A99ABB1E}" dt="2021-08-03T13:31:01.475" v="657" actId="20577"/>
        <pc:sldMkLst>
          <pc:docMk/>
          <pc:sldMk cId="3337477394" sldId="296"/>
        </pc:sldMkLst>
        <pc:spChg chg="del">
          <ac:chgData name="Jo Brown" userId="eb0045f1-3493-434f-94d2-a82eb0ca169d" providerId="ADAL" clId="{4FCE9386-82F9-48DF-94F2-4C41A99ABB1E}" dt="2021-08-03T13:26:19.457" v="532" actId="478"/>
          <ac:spMkLst>
            <pc:docMk/>
            <pc:sldMk cId="3337477394" sldId="296"/>
            <ac:spMk id="18" creationId="{27988C12-059B-4AB0-AED2-A75A0F4D7C6C}"/>
          </ac:spMkLst>
        </pc:spChg>
        <pc:graphicFrameChg chg="add mod modGraphic">
          <ac:chgData name="Jo Brown" userId="eb0045f1-3493-434f-94d2-a82eb0ca169d" providerId="ADAL" clId="{4FCE9386-82F9-48DF-94F2-4C41A99ABB1E}" dt="2021-08-03T13:31:01.475" v="657" actId="20577"/>
          <ac:graphicFrameMkLst>
            <pc:docMk/>
            <pc:sldMk cId="3337477394" sldId="296"/>
            <ac:graphicFrameMk id="7" creationId="{AAF87C62-FEC0-4CF1-BAB9-69D001994C38}"/>
          </ac:graphicFrameMkLst>
        </pc:graphicFrameChg>
      </pc:sldChg>
      <pc:sldChg chg="modSp add mod">
        <pc:chgData name="Jo Brown" userId="eb0045f1-3493-434f-94d2-a82eb0ca169d" providerId="ADAL" clId="{4FCE9386-82F9-48DF-94F2-4C41A99ABB1E}" dt="2021-08-03T14:36:41.683" v="1702" actId="1076"/>
        <pc:sldMkLst>
          <pc:docMk/>
          <pc:sldMk cId="937546977" sldId="297"/>
        </pc:sldMkLst>
        <pc:spChg chg="mod">
          <ac:chgData name="Jo Brown" userId="eb0045f1-3493-434f-94d2-a82eb0ca169d" providerId="ADAL" clId="{4FCE9386-82F9-48DF-94F2-4C41A99ABB1E}" dt="2021-08-03T14:34:53.030" v="1531" actId="20577"/>
          <ac:spMkLst>
            <pc:docMk/>
            <pc:sldMk cId="937546977" sldId="297"/>
            <ac:spMk id="5" creationId="{2706BD63-564F-4957-AC0F-4742C52C2F03}"/>
          </ac:spMkLst>
        </pc:spChg>
        <pc:spChg chg="mod">
          <ac:chgData name="Jo Brown" userId="eb0045f1-3493-434f-94d2-a82eb0ca169d" providerId="ADAL" clId="{4FCE9386-82F9-48DF-94F2-4C41A99ABB1E}" dt="2021-08-03T14:36:41.683" v="1702" actId="1076"/>
          <ac:spMkLst>
            <pc:docMk/>
            <pc:sldMk cId="937546977" sldId="297"/>
            <ac:spMk id="18" creationId="{27988C12-059B-4AB0-AED2-A75A0F4D7C6C}"/>
          </ac:spMkLst>
        </pc:spChg>
      </pc:sldChg>
      <pc:sldChg chg="modSp add mod">
        <pc:chgData name="Jo Brown" userId="eb0045f1-3493-434f-94d2-a82eb0ca169d" providerId="ADAL" clId="{4FCE9386-82F9-48DF-94F2-4C41A99ABB1E}" dt="2021-08-03T14:51:58.280" v="2137" actId="20577"/>
        <pc:sldMkLst>
          <pc:docMk/>
          <pc:sldMk cId="1099600942" sldId="298"/>
        </pc:sldMkLst>
        <pc:spChg chg="mod">
          <ac:chgData name="Jo Brown" userId="eb0045f1-3493-434f-94d2-a82eb0ca169d" providerId="ADAL" clId="{4FCE9386-82F9-48DF-94F2-4C41A99ABB1E}" dt="2021-08-03T14:37:41.381" v="1754" actId="20577"/>
          <ac:spMkLst>
            <pc:docMk/>
            <pc:sldMk cId="1099600942" sldId="298"/>
            <ac:spMk id="5" creationId="{2706BD63-564F-4957-AC0F-4742C52C2F03}"/>
          </ac:spMkLst>
        </pc:spChg>
        <pc:spChg chg="mod">
          <ac:chgData name="Jo Brown" userId="eb0045f1-3493-434f-94d2-a82eb0ca169d" providerId="ADAL" clId="{4FCE9386-82F9-48DF-94F2-4C41A99ABB1E}" dt="2021-08-03T14:51:58.280" v="2137" actId="20577"/>
          <ac:spMkLst>
            <pc:docMk/>
            <pc:sldMk cId="1099600942" sldId="298"/>
            <ac:spMk id="18" creationId="{27988C12-059B-4AB0-AED2-A75A0F4D7C6C}"/>
          </ac:spMkLst>
        </pc:spChg>
      </pc:sldChg>
      <pc:sldChg chg="modSp add del mod">
        <pc:chgData name="Jo Brown" userId="eb0045f1-3493-434f-94d2-a82eb0ca169d" providerId="ADAL" clId="{4FCE9386-82F9-48DF-94F2-4C41A99ABB1E}" dt="2021-08-03T14:52:19.839" v="2142" actId="2696"/>
        <pc:sldMkLst>
          <pc:docMk/>
          <pc:sldMk cId="752480050" sldId="299"/>
        </pc:sldMkLst>
        <pc:spChg chg="mod">
          <ac:chgData name="Jo Brown" userId="eb0045f1-3493-434f-94d2-a82eb0ca169d" providerId="ADAL" clId="{4FCE9386-82F9-48DF-94F2-4C41A99ABB1E}" dt="2021-08-03T14:51:31.994" v="2076" actId="21"/>
          <ac:spMkLst>
            <pc:docMk/>
            <pc:sldMk cId="752480050" sldId="299"/>
            <ac:spMk id="18" creationId="{27988C12-059B-4AB0-AED2-A75A0F4D7C6C}"/>
          </ac:spMkLst>
        </pc:spChg>
      </pc:sldChg>
      <pc:sldChg chg="modSp add mod">
        <pc:chgData name="Jo Brown" userId="eb0045f1-3493-434f-94d2-a82eb0ca169d" providerId="ADAL" clId="{4FCE9386-82F9-48DF-94F2-4C41A99ABB1E}" dt="2021-08-03T14:55:33.700" v="2304" actId="20577"/>
        <pc:sldMkLst>
          <pc:docMk/>
          <pc:sldMk cId="3465822395" sldId="300"/>
        </pc:sldMkLst>
        <pc:spChg chg="mod">
          <ac:chgData name="Jo Brown" userId="eb0045f1-3493-434f-94d2-a82eb0ca169d" providerId="ADAL" clId="{4FCE9386-82F9-48DF-94F2-4C41A99ABB1E}" dt="2021-08-03T14:55:33.700" v="2304" actId="20577"/>
          <ac:spMkLst>
            <pc:docMk/>
            <pc:sldMk cId="3465822395" sldId="300"/>
            <ac:spMk id="18" creationId="{27988C12-059B-4AB0-AED2-A75A0F4D7C6C}"/>
          </ac:spMkLst>
        </pc:spChg>
      </pc:sldChg>
      <pc:sldChg chg="modSp add mod">
        <pc:chgData name="Jo Brown" userId="eb0045f1-3493-434f-94d2-a82eb0ca169d" providerId="ADAL" clId="{4FCE9386-82F9-48DF-94F2-4C41A99ABB1E}" dt="2021-08-03T14:56:09.089" v="2317" actId="12"/>
        <pc:sldMkLst>
          <pc:docMk/>
          <pc:sldMk cId="1616773929" sldId="301"/>
        </pc:sldMkLst>
        <pc:spChg chg="mod">
          <ac:chgData name="Jo Brown" userId="eb0045f1-3493-434f-94d2-a82eb0ca169d" providerId="ADAL" clId="{4FCE9386-82F9-48DF-94F2-4C41A99ABB1E}" dt="2021-08-03T14:56:09.089" v="2317" actId="12"/>
          <ac:spMkLst>
            <pc:docMk/>
            <pc:sldMk cId="1616773929" sldId="301"/>
            <ac:spMk id="18" creationId="{27988C12-059B-4AB0-AED2-A75A0F4D7C6C}"/>
          </ac:spMkLst>
        </pc:spChg>
      </pc:sldChg>
      <pc:sldChg chg="add del">
        <pc:chgData name="Jo Brown" userId="eb0045f1-3493-434f-94d2-a82eb0ca169d" providerId="ADAL" clId="{4FCE9386-82F9-48DF-94F2-4C41A99ABB1E}" dt="2021-08-03T14:57:30.589" v="2319" actId="2696"/>
        <pc:sldMkLst>
          <pc:docMk/>
          <pc:sldMk cId="1395988368" sldId="302"/>
        </pc:sldMkLst>
      </pc:sldChg>
      <pc:sldChg chg="addSp modSp add mod">
        <pc:chgData name="Jo Brown" userId="eb0045f1-3493-434f-94d2-a82eb0ca169d" providerId="ADAL" clId="{4FCE9386-82F9-48DF-94F2-4C41A99ABB1E}" dt="2021-08-04T12:11:55.973" v="2845" actId="113"/>
        <pc:sldMkLst>
          <pc:docMk/>
          <pc:sldMk cId="2024489020" sldId="302"/>
        </pc:sldMkLst>
        <pc:spChg chg="mod">
          <ac:chgData name="Jo Brown" userId="eb0045f1-3493-434f-94d2-a82eb0ca169d" providerId="ADAL" clId="{4FCE9386-82F9-48DF-94F2-4C41A99ABB1E}" dt="2021-08-03T14:59:02.681" v="2347" actId="20577"/>
          <ac:spMkLst>
            <pc:docMk/>
            <pc:sldMk cId="2024489020" sldId="302"/>
            <ac:spMk id="5" creationId="{2706BD63-564F-4957-AC0F-4742C52C2F03}"/>
          </ac:spMkLst>
        </pc:spChg>
        <pc:spChg chg="add mod">
          <ac:chgData name="Jo Brown" userId="eb0045f1-3493-434f-94d2-a82eb0ca169d" providerId="ADAL" clId="{4FCE9386-82F9-48DF-94F2-4C41A99ABB1E}" dt="2021-08-04T12:11:55.973" v="2845" actId="113"/>
          <ac:spMkLst>
            <pc:docMk/>
            <pc:sldMk cId="2024489020" sldId="302"/>
            <ac:spMk id="7" creationId="{583FCF22-2B02-478D-875E-11430A503F94}"/>
          </ac:spMkLst>
        </pc:spChg>
        <pc:spChg chg="mod">
          <ac:chgData name="Jo Brown" userId="eb0045f1-3493-434f-94d2-a82eb0ca169d" providerId="ADAL" clId="{4FCE9386-82F9-48DF-94F2-4C41A99ABB1E}" dt="2021-08-03T14:58:17.193" v="2322" actId="20577"/>
          <ac:spMkLst>
            <pc:docMk/>
            <pc:sldMk cId="2024489020" sldId="302"/>
            <ac:spMk id="18" creationId="{27988C12-059B-4AB0-AED2-A75A0F4D7C6C}"/>
          </ac:spMkLst>
        </pc:spChg>
      </pc:sldChg>
      <pc:sldChg chg="modSp add mod">
        <pc:chgData name="Jo Brown" userId="eb0045f1-3493-434f-94d2-a82eb0ca169d" providerId="ADAL" clId="{4FCE9386-82F9-48DF-94F2-4C41A99ABB1E}" dt="2021-08-03T15:38:14.369" v="2772" actId="20577"/>
        <pc:sldMkLst>
          <pc:docMk/>
          <pc:sldMk cId="2704692931" sldId="303"/>
        </pc:sldMkLst>
        <pc:spChg chg="mod">
          <ac:chgData name="Jo Brown" userId="eb0045f1-3493-434f-94d2-a82eb0ca169d" providerId="ADAL" clId="{4FCE9386-82F9-48DF-94F2-4C41A99ABB1E}" dt="2021-08-03T15:01:01.389" v="2549" actId="20577"/>
          <ac:spMkLst>
            <pc:docMk/>
            <pc:sldMk cId="2704692931" sldId="303"/>
            <ac:spMk id="5" creationId="{2706BD63-564F-4957-AC0F-4742C52C2F03}"/>
          </ac:spMkLst>
        </pc:spChg>
        <pc:spChg chg="mod">
          <ac:chgData name="Jo Brown" userId="eb0045f1-3493-434f-94d2-a82eb0ca169d" providerId="ADAL" clId="{4FCE9386-82F9-48DF-94F2-4C41A99ABB1E}" dt="2021-08-03T15:38:14.369" v="2772" actId="20577"/>
          <ac:spMkLst>
            <pc:docMk/>
            <pc:sldMk cId="2704692931" sldId="303"/>
            <ac:spMk id="7" creationId="{583FCF22-2B02-478D-875E-11430A503F94}"/>
          </ac:spMkLst>
        </pc:spChg>
      </pc:sldChg>
    </pc:docChg>
  </pc:docChgLst>
  <pc:docChgLst>
    <pc:chgData name="Jo Brown" userId="eb0045f1-3493-434f-94d2-a82eb0ca169d" providerId="ADAL" clId="{366CC433-B392-4C28-B24E-47B4C14A55FF}"/>
    <pc:docChg chg="modSld sldOrd">
      <pc:chgData name="Jo Brown" userId="eb0045f1-3493-434f-94d2-a82eb0ca169d" providerId="ADAL" clId="{366CC433-B392-4C28-B24E-47B4C14A55FF}" dt="2021-05-18T11:50:34.531" v="72"/>
      <pc:docMkLst>
        <pc:docMk/>
      </pc:docMkLst>
      <pc:sldChg chg="ord">
        <pc:chgData name="Jo Brown" userId="eb0045f1-3493-434f-94d2-a82eb0ca169d" providerId="ADAL" clId="{366CC433-B392-4C28-B24E-47B4C14A55FF}" dt="2021-05-18T11:50:29.543" v="70"/>
        <pc:sldMkLst>
          <pc:docMk/>
          <pc:sldMk cId="2618208071" sldId="286"/>
        </pc:sldMkLst>
      </pc:sldChg>
      <pc:sldChg chg="modSp mod">
        <pc:chgData name="Jo Brown" userId="eb0045f1-3493-434f-94d2-a82eb0ca169d" providerId="ADAL" clId="{366CC433-B392-4C28-B24E-47B4C14A55FF}" dt="2021-05-18T11:15:36.680" v="68" actId="403"/>
        <pc:sldMkLst>
          <pc:docMk/>
          <pc:sldMk cId="4149247674" sldId="289"/>
        </pc:sldMkLst>
        <pc:spChg chg="mod">
          <ac:chgData name="Jo Brown" userId="eb0045f1-3493-434f-94d2-a82eb0ca169d" providerId="ADAL" clId="{366CC433-B392-4C28-B24E-47B4C14A55FF}" dt="2021-05-18T11:15:36.680" v="68" actId="403"/>
          <ac:spMkLst>
            <pc:docMk/>
            <pc:sldMk cId="4149247674" sldId="289"/>
            <ac:spMk id="18" creationId="{27988C12-059B-4AB0-AED2-A75A0F4D7C6C}"/>
          </ac:spMkLst>
        </pc:spChg>
      </pc:sldChg>
      <pc:sldChg chg="ord">
        <pc:chgData name="Jo Brown" userId="eb0045f1-3493-434f-94d2-a82eb0ca169d" providerId="ADAL" clId="{366CC433-B392-4C28-B24E-47B4C14A55FF}" dt="2021-05-18T11:50:34.531" v="72"/>
        <pc:sldMkLst>
          <pc:docMk/>
          <pc:sldMk cId="3775927352" sldId="291"/>
        </pc:sldMkLst>
      </pc:sldChg>
      <pc:sldChg chg="modSp mod">
        <pc:chgData name="Jo Brown" userId="eb0045f1-3493-434f-94d2-a82eb0ca169d" providerId="ADAL" clId="{366CC433-B392-4C28-B24E-47B4C14A55FF}" dt="2021-05-18T11:15:12.691" v="67" actId="20577"/>
        <pc:sldMkLst>
          <pc:docMk/>
          <pc:sldMk cId="4199851781" sldId="292"/>
        </pc:sldMkLst>
        <pc:spChg chg="mod">
          <ac:chgData name="Jo Brown" userId="eb0045f1-3493-434f-94d2-a82eb0ca169d" providerId="ADAL" clId="{366CC433-B392-4C28-B24E-47B4C14A55FF}" dt="2021-05-18T11:15:12.691" v="67" actId="20577"/>
          <ac:spMkLst>
            <pc:docMk/>
            <pc:sldMk cId="4199851781" sldId="292"/>
            <ac:spMk id="18" creationId="{27988C12-059B-4AB0-AED2-A75A0F4D7C6C}"/>
          </ac:spMkLst>
        </pc:spChg>
      </pc:sldChg>
    </pc:docChg>
  </pc:docChgLst>
  <pc:docChgLst>
    <pc:chgData name="Jo Brown" userId="eb0045f1-3493-434f-94d2-a82eb0ca169d" providerId="ADAL" clId="{BF23A8BB-0E21-41BA-8A87-25AE0F15F118}"/>
    <pc:docChg chg="undo custSel modSld sldOrd">
      <pc:chgData name="Jo Brown" userId="eb0045f1-3493-434f-94d2-a82eb0ca169d" providerId="ADAL" clId="{BF23A8BB-0E21-41BA-8A87-25AE0F15F118}" dt="2021-06-28T13:46:28.673" v="182" actId="113"/>
      <pc:docMkLst>
        <pc:docMk/>
      </pc:docMkLst>
      <pc:sldChg chg="addSp delSp modSp mod">
        <pc:chgData name="Jo Brown" userId="eb0045f1-3493-434f-94d2-a82eb0ca169d" providerId="ADAL" clId="{BF23A8BB-0E21-41BA-8A87-25AE0F15F118}" dt="2021-06-12T11:18:46.359" v="11" actId="478"/>
        <pc:sldMkLst>
          <pc:docMk/>
          <pc:sldMk cId="2618208071" sldId="286"/>
        </pc:sldMkLst>
        <pc:spChg chg="mod">
          <ac:chgData name="Jo Brown" userId="eb0045f1-3493-434f-94d2-a82eb0ca169d" providerId="ADAL" clId="{BF23A8BB-0E21-41BA-8A87-25AE0F15F118}" dt="2021-06-12T11:17:02.812" v="7" actId="20577"/>
          <ac:spMkLst>
            <pc:docMk/>
            <pc:sldMk cId="2618208071" sldId="286"/>
            <ac:spMk id="2" creationId="{D4FB6AED-5B22-46E0-AA7F-2105C256AA74}"/>
          </ac:spMkLst>
        </pc:spChg>
        <pc:spChg chg="add del mod">
          <ac:chgData name="Jo Brown" userId="eb0045f1-3493-434f-94d2-a82eb0ca169d" providerId="ADAL" clId="{BF23A8BB-0E21-41BA-8A87-25AE0F15F118}" dt="2021-06-12T11:18:46.359" v="11" actId="478"/>
          <ac:spMkLst>
            <pc:docMk/>
            <pc:sldMk cId="2618208071" sldId="286"/>
            <ac:spMk id="6" creationId="{47EC6E94-F0B3-4BA2-8CB2-F2F339D25E4D}"/>
          </ac:spMkLst>
        </pc:spChg>
        <pc:spChg chg="add del">
          <ac:chgData name="Jo Brown" userId="eb0045f1-3493-434f-94d2-a82eb0ca169d" providerId="ADAL" clId="{BF23A8BB-0E21-41BA-8A87-25AE0F15F118}" dt="2021-06-12T11:18:46.359" v="11" actId="478"/>
          <ac:spMkLst>
            <pc:docMk/>
            <pc:sldMk cId="2618208071" sldId="286"/>
            <ac:spMk id="8" creationId="{0F1D5101-C959-49A5-A8EF-37FA199D7991}"/>
          </ac:spMkLst>
        </pc:spChg>
      </pc:sldChg>
      <pc:sldChg chg="modSp mod">
        <pc:chgData name="Jo Brown" userId="eb0045f1-3493-434f-94d2-a82eb0ca169d" providerId="ADAL" clId="{BF23A8BB-0E21-41BA-8A87-25AE0F15F118}" dt="2021-06-28T13:46:28.673" v="182" actId="113"/>
        <pc:sldMkLst>
          <pc:docMk/>
          <pc:sldMk cId="4149247674" sldId="289"/>
        </pc:sldMkLst>
        <pc:spChg chg="mod">
          <ac:chgData name="Jo Brown" userId="eb0045f1-3493-434f-94d2-a82eb0ca169d" providerId="ADAL" clId="{BF23A8BB-0E21-41BA-8A87-25AE0F15F118}" dt="2021-06-28T13:46:28.673" v="182" actId="113"/>
          <ac:spMkLst>
            <pc:docMk/>
            <pc:sldMk cId="4149247674" sldId="289"/>
            <ac:spMk id="18" creationId="{27988C12-059B-4AB0-AED2-A75A0F4D7C6C}"/>
          </ac:spMkLst>
        </pc:spChg>
      </pc:sldChg>
      <pc:sldChg chg="modSp mod ord">
        <pc:chgData name="Jo Brown" userId="eb0045f1-3493-434f-94d2-a82eb0ca169d" providerId="ADAL" clId="{BF23A8BB-0E21-41BA-8A87-25AE0F15F118}" dt="2021-06-28T13:46:19.936" v="180" actId="113"/>
        <pc:sldMkLst>
          <pc:docMk/>
          <pc:sldMk cId="2232772025" sldId="290"/>
        </pc:sldMkLst>
        <pc:spChg chg="mod">
          <ac:chgData name="Jo Brown" userId="eb0045f1-3493-434f-94d2-a82eb0ca169d" providerId="ADAL" clId="{BF23A8BB-0E21-41BA-8A87-25AE0F15F118}" dt="2021-06-28T13:46:19.936" v="180" actId="113"/>
          <ac:spMkLst>
            <pc:docMk/>
            <pc:sldMk cId="2232772025" sldId="290"/>
            <ac:spMk id="18" creationId="{27988C12-059B-4AB0-AED2-A75A0F4D7C6C}"/>
          </ac:spMkLst>
        </pc:spChg>
      </pc:sldChg>
      <pc:sldChg chg="modSp mod ord">
        <pc:chgData name="Jo Brown" userId="eb0045f1-3493-434f-94d2-a82eb0ca169d" providerId="ADAL" clId="{BF23A8BB-0E21-41BA-8A87-25AE0F15F118}" dt="2021-06-28T13:44:25.246" v="169"/>
        <pc:sldMkLst>
          <pc:docMk/>
          <pc:sldMk cId="3775927352" sldId="291"/>
        </pc:sldMkLst>
        <pc:spChg chg="mod">
          <ac:chgData name="Jo Brown" userId="eb0045f1-3493-434f-94d2-a82eb0ca169d" providerId="ADAL" clId="{BF23A8BB-0E21-41BA-8A87-25AE0F15F118}" dt="2021-06-12T17:19:32.446" v="143" actId="207"/>
          <ac:spMkLst>
            <pc:docMk/>
            <pc:sldMk cId="3775927352" sldId="291"/>
            <ac:spMk id="42" creationId="{4E0D0E36-591D-400C-9FB9-E1D69B4F0A6B}"/>
          </ac:spMkLst>
        </pc:spChg>
        <pc:spChg chg="mod">
          <ac:chgData name="Jo Brown" userId="eb0045f1-3493-434f-94d2-a82eb0ca169d" providerId="ADAL" clId="{BF23A8BB-0E21-41BA-8A87-25AE0F15F118}" dt="2021-06-12T17:20:16.034" v="151" actId="14100"/>
          <ac:spMkLst>
            <pc:docMk/>
            <pc:sldMk cId="3775927352" sldId="291"/>
            <ac:spMk id="43" creationId="{3CB21B3B-6AD3-4458-BB28-8F558A3DF3E2}"/>
          </ac:spMkLst>
        </pc:spChg>
        <pc:spChg chg="mod">
          <ac:chgData name="Jo Brown" userId="eb0045f1-3493-434f-94d2-a82eb0ca169d" providerId="ADAL" clId="{BF23A8BB-0E21-41BA-8A87-25AE0F15F118}" dt="2021-06-12T17:19:40.925" v="145" actId="207"/>
          <ac:spMkLst>
            <pc:docMk/>
            <pc:sldMk cId="3775927352" sldId="291"/>
            <ac:spMk id="45" creationId="{AD76CED5-E10A-4C13-8C80-1FA53E8DAA0A}"/>
          </ac:spMkLst>
        </pc:spChg>
        <pc:spChg chg="mod">
          <ac:chgData name="Jo Brown" userId="eb0045f1-3493-434f-94d2-a82eb0ca169d" providerId="ADAL" clId="{BF23A8BB-0E21-41BA-8A87-25AE0F15F118}" dt="2021-06-12T17:21:14.680" v="160" actId="1076"/>
          <ac:spMkLst>
            <pc:docMk/>
            <pc:sldMk cId="3775927352" sldId="291"/>
            <ac:spMk id="46" creationId="{F655CEE8-47A4-43AC-91D1-0ED1EF8C5294}"/>
          </ac:spMkLst>
        </pc:spChg>
        <pc:spChg chg="mod">
          <ac:chgData name="Jo Brown" userId="eb0045f1-3493-434f-94d2-a82eb0ca169d" providerId="ADAL" clId="{BF23A8BB-0E21-41BA-8A87-25AE0F15F118}" dt="2021-06-12T17:21:21.387" v="161" actId="207"/>
          <ac:spMkLst>
            <pc:docMk/>
            <pc:sldMk cId="3775927352" sldId="291"/>
            <ac:spMk id="48" creationId="{858A9A60-CAFE-40F6-B209-3F4C120AEE7D}"/>
          </ac:spMkLst>
        </pc:spChg>
        <pc:spChg chg="mod">
          <ac:chgData name="Jo Brown" userId="eb0045f1-3493-434f-94d2-a82eb0ca169d" providerId="ADAL" clId="{BF23A8BB-0E21-41BA-8A87-25AE0F15F118}" dt="2021-06-12T17:21:21.387" v="161" actId="207"/>
          <ac:spMkLst>
            <pc:docMk/>
            <pc:sldMk cId="3775927352" sldId="291"/>
            <ac:spMk id="49" creationId="{AE3792F8-53DE-4C37-9037-8321717419F3}"/>
          </ac:spMkLst>
        </pc:spChg>
        <pc:spChg chg="mod">
          <ac:chgData name="Jo Brown" userId="eb0045f1-3493-434f-94d2-a82eb0ca169d" providerId="ADAL" clId="{BF23A8BB-0E21-41BA-8A87-25AE0F15F118}" dt="2021-06-12T17:19:29.784" v="142" actId="207"/>
          <ac:spMkLst>
            <pc:docMk/>
            <pc:sldMk cId="3775927352" sldId="291"/>
            <ac:spMk id="51" creationId="{D14FA767-7EA6-447C-B334-9F7B631CF4F1}"/>
          </ac:spMkLst>
        </pc:spChg>
        <pc:spChg chg="mod">
          <ac:chgData name="Jo Brown" userId="eb0045f1-3493-434f-94d2-a82eb0ca169d" providerId="ADAL" clId="{BF23A8BB-0E21-41BA-8A87-25AE0F15F118}" dt="2021-06-12T17:20:30.161" v="154" actId="14100"/>
          <ac:spMkLst>
            <pc:docMk/>
            <pc:sldMk cId="3775927352" sldId="291"/>
            <ac:spMk id="52" creationId="{7910430B-704A-4257-8D30-453F62D39036}"/>
          </ac:spMkLst>
        </pc:spChg>
        <pc:spChg chg="mod">
          <ac:chgData name="Jo Brown" userId="eb0045f1-3493-434f-94d2-a82eb0ca169d" providerId="ADAL" clId="{BF23A8BB-0E21-41BA-8A87-25AE0F15F118}" dt="2021-06-12T17:19:26.105" v="141" actId="207"/>
          <ac:spMkLst>
            <pc:docMk/>
            <pc:sldMk cId="3775927352" sldId="291"/>
            <ac:spMk id="54" creationId="{00F5B889-D15F-4CF5-849E-0BAE8A3B27E5}"/>
          </ac:spMkLst>
        </pc:spChg>
        <pc:spChg chg="mod">
          <ac:chgData name="Jo Brown" userId="eb0045f1-3493-434f-94d2-a82eb0ca169d" providerId="ADAL" clId="{BF23A8BB-0E21-41BA-8A87-25AE0F15F118}" dt="2021-06-12T17:20:56.454" v="158" actId="14100"/>
          <ac:spMkLst>
            <pc:docMk/>
            <pc:sldMk cId="3775927352" sldId="291"/>
            <ac:spMk id="55" creationId="{163B7358-5A72-49E0-8A86-CCDB8EB39EE9}"/>
          </ac:spMkLst>
        </pc:spChg>
        <pc:grpChg chg="mod">
          <ac:chgData name="Jo Brown" userId="eb0045f1-3493-434f-94d2-a82eb0ca169d" providerId="ADAL" clId="{BF23A8BB-0E21-41BA-8A87-25AE0F15F118}" dt="2021-06-12T17:19:32.446" v="143" actId="207"/>
          <ac:grpSpMkLst>
            <pc:docMk/>
            <pc:sldMk cId="3775927352" sldId="291"/>
            <ac:grpSpMk id="41" creationId="{06B63B84-F2C7-4109-B409-54516C8E57D0}"/>
          </ac:grpSpMkLst>
        </pc:grpChg>
        <pc:grpChg chg="mod">
          <ac:chgData name="Jo Brown" userId="eb0045f1-3493-434f-94d2-a82eb0ca169d" providerId="ADAL" clId="{BF23A8BB-0E21-41BA-8A87-25AE0F15F118}" dt="2021-06-12T17:21:21.387" v="161" actId="207"/>
          <ac:grpSpMkLst>
            <pc:docMk/>
            <pc:sldMk cId="3775927352" sldId="291"/>
            <ac:grpSpMk id="47" creationId="{72599EDE-1BAA-4DF9-ABE0-F49DE6BE4884}"/>
          </ac:grpSpMkLst>
        </pc:grpChg>
        <pc:grpChg chg="mod">
          <ac:chgData name="Jo Brown" userId="eb0045f1-3493-434f-94d2-a82eb0ca169d" providerId="ADAL" clId="{BF23A8BB-0E21-41BA-8A87-25AE0F15F118}" dt="2021-06-12T17:21:05.011" v="159" actId="14100"/>
          <ac:grpSpMkLst>
            <pc:docMk/>
            <pc:sldMk cId="3775927352" sldId="291"/>
            <ac:grpSpMk id="50" creationId="{DBDD9E86-C9F0-4541-999D-E0DAC5F23F94}"/>
          </ac:grpSpMkLst>
        </pc:grpChg>
        <pc:grpChg chg="mod">
          <ac:chgData name="Jo Brown" userId="eb0045f1-3493-434f-94d2-a82eb0ca169d" providerId="ADAL" clId="{BF23A8BB-0E21-41BA-8A87-25AE0F15F118}" dt="2021-06-12T17:20:49.507" v="157" actId="14100"/>
          <ac:grpSpMkLst>
            <pc:docMk/>
            <pc:sldMk cId="3775927352" sldId="291"/>
            <ac:grpSpMk id="53" creationId="{D54B3837-B068-435D-93E6-46203B6B5A48}"/>
          </ac:grpSpMkLst>
        </pc:grpChg>
      </pc:sldChg>
      <pc:sldChg chg="modSp mod">
        <pc:chgData name="Jo Brown" userId="eb0045f1-3493-434f-94d2-a82eb0ca169d" providerId="ADAL" clId="{BF23A8BB-0E21-41BA-8A87-25AE0F15F118}" dt="2021-06-28T13:46:24.014" v="181" actId="113"/>
        <pc:sldMkLst>
          <pc:docMk/>
          <pc:sldMk cId="4199851781" sldId="292"/>
        </pc:sldMkLst>
        <pc:spChg chg="mod">
          <ac:chgData name="Jo Brown" userId="eb0045f1-3493-434f-94d2-a82eb0ca169d" providerId="ADAL" clId="{BF23A8BB-0E21-41BA-8A87-25AE0F15F118}" dt="2021-06-28T13:46:24.014" v="181" actId="113"/>
          <ac:spMkLst>
            <pc:docMk/>
            <pc:sldMk cId="4199851781" sldId="292"/>
            <ac:spMk id="18" creationId="{27988C12-059B-4AB0-AED2-A75A0F4D7C6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D7642-3DE3-43CF-A112-EE553D21021D}" type="datetimeFigureOut">
              <a:rPr lang="en-GB" smtClean="0"/>
              <a:t>23/09/2021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A57961-DC78-4B02-8A3F-075EBE3924D5}" type="slidenum">
              <a:rPr lang="en-GB" smtClean="0"/>
              <a:t>‹#›</a:t>
            </a:fld>
            <a:endParaRPr lang="en-GB"/>
          </a:p>
        </p:txBody>
      </p:sp>
    </p:spTree>
    <p:extLst>
      <p:ext uri="{BB962C8B-B14F-4D97-AF65-F5344CB8AC3E}">
        <p14:creationId xmlns:p14="http://schemas.microsoft.com/office/powerpoint/2010/main" val="379289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1</a:t>
            </a:fld>
            <a:endParaRPr lang="en-GB"/>
          </a:p>
        </p:txBody>
      </p:sp>
    </p:spTree>
    <p:extLst>
      <p:ext uri="{BB962C8B-B14F-4D97-AF65-F5344CB8AC3E}">
        <p14:creationId xmlns:p14="http://schemas.microsoft.com/office/powerpoint/2010/main" val="3341271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10</a:t>
            </a:fld>
            <a:endParaRPr lang="en-GB"/>
          </a:p>
        </p:txBody>
      </p:sp>
    </p:spTree>
    <p:extLst>
      <p:ext uri="{BB962C8B-B14F-4D97-AF65-F5344CB8AC3E}">
        <p14:creationId xmlns:p14="http://schemas.microsoft.com/office/powerpoint/2010/main" val="2752188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11</a:t>
            </a:fld>
            <a:endParaRPr lang="en-GB"/>
          </a:p>
        </p:txBody>
      </p:sp>
    </p:spTree>
    <p:extLst>
      <p:ext uri="{BB962C8B-B14F-4D97-AF65-F5344CB8AC3E}">
        <p14:creationId xmlns:p14="http://schemas.microsoft.com/office/powerpoint/2010/main" val="1592488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12</a:t>
            </a:fld>
            <a:endParaRPr lang="en-GB"/>
          </a:p>
        </p:txBody>
      </p:sp>
    </p:spTree>
    <p:extLst>
      <p:ext uri="{BB962C8B-B14F-4D97-AF65-F5344CB8AC3E}">
        <p14:creationId xmlns:p14="http://schemas.microsoft.com/office/powerpoint/2010/main" val="27399744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13</a:t>
            </a:fld>
            <a:endParaRPr lang="en-GB"/>
          </a:p>
        </p:txBody>
      </p:sp>
    </p:spTree>
    <p:extLst>
      <p:ext uri="{BB962C8B-B14F-4D97-AF65-F5344CB8AC3E}">
        <p14:creationId xmlns:p14="http://schemas.microsoft.com/office/powerpoint/2010/main" val="3581767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2</a:t>
            </a:fld>
            <a:endParaRPr lang="en-GB"/>
          </a:p>
        </p:txBody>
      </p:sp>
    </p:spTree>
    <p:extLst>
      <p:ext uri="{BB962C8B-B14F-4D97-AF65-F5344CB8AC3E}">
        <p14:creationId xmlns:p14="http://schemas.microsoft.com/office/powerpoint/2010/main" val="2281758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3</a:t>
            </a:fld>
            <a:endParaRPr lang="en-GB"/>
          </a:p>
        </p:txBody>
      </p:sp>
    </p:spTree>
    <p:extLst>
      <p:ext uri="{BB962C8B-B14F-4D97-AF65-F5344CB8AC3E}">
        <p14:creationId xmlns:p14="http://schemas.microsoft.com/office/powerpoint/2010/main" val="4019176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4</a:t>
            </a:fld>
            <a:endParaRPr lang="en-GB"/>
          </a:p>
        </p:txBody>
      </p:sp>
    </p:spTree>
    <p:extLst>
      <p:ext uri="{BB962C8B-B14F-4D97-AF65-F5344CB8AC3E}">
        <p14:creationId xmlns:p14="http://schemas.microsoft.com/office/powerpoint/2010/main" val="1254431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5</a:t>
            </a:fld>
            <a:endParaRPr lang="en-GB"/>
          </a:p>
        </p:txBody>
      </p:sp>
    </p:spTree>
    <p:extLst>
      <p:ext uri="{BB962C8B-B14F-4D97-AF65-F5344CB8AC3E}">
        <p14:creationId xmlns:p14="http://schemas.microsoft.com/office/powerpoint/2010/main" val="3763942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6</a:t>
            </a:fld>
            <a:endParaRPr lang="en-GB"/>
          </a:p>
        </p:txBody>
      </p:sp>
    </p:spTree>
    <p:extLst>
      <p:ext uri="{BB962C8B-B14F-4D97-AF65-F5344CB8AC3E}">
        <p14:creationId xmlns:p14="http://schemas.microsoft.com/office/powerpoint/2010/main" val="505156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7</a:t>
            </a:fld>
            <a:endParaRPr lang="en-GB"/>
          </a:p>
        </p:txBody>
      </p:sp>
    </p:spTree>
    <p:extLst>
      <p:ext uri="{BB962C8B-B14F-4D97-AF65-F5344CB8AC3E}">
        <p14:creationId xmlns:p14="http://schemas.microsoft.com/office/powerpoint/2010/main" val="3148969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8</a:t>
            </a:fld>
            <a:endParaRPr lang="en-GB"/>
          </a:p>
        </p:txBody>
      </p:sp>
    </p:spTree>
    <p:extLst>
      <p:ext uri="{BB962C8B-B14F-4D97-AF65-F5344CB8AC3E}">
        <p14:creationId xmlns:p14="http://schemas.microsoft.com/office/powerpoint/2010/main" val="2268174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7A57961-DC78-4B02-8A3F-075EBE3924D5}" type="slidenum">
              <a:rPr lang="en-GB" smtClean="0"/>
              <a:t>9</a:t>
            </a:fld>
            <a:endParaRPr lang="en-GB"/>
          </a:p>
        </p:txBody>
      </p:sp>
    </p:spTree>
    <p:extLst>
      <p:ext uri="{BB962C8B-B14F-4D97-AF65-F5344CB8AC3E}">
        <p14:creationId xmlns:p14="http://schemas.microsoft.com/office/powerpoint/2010/main" val="249821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7F988-19DE-4218-B5FB-F497A96342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6E2834B-FD58-42E0-9A3A-E0CBFEACD2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7FE3510-CE24-4F1D-9A65-C4FD08BB91EB}"/>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5" name="Footer Placeholder 4">
            <a:extLst>
              <a:ext uri="{FF2B5EF4-FFF2-40B4-BE49-F238E27FC236}">
                <a16:creationId xmlns:a16="http://schemas.microsoft.com/office/drawing/2014/main" id="{99A568A4-75AB-43BB-B975-5C1654DBD4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266A19-A3F4-4C02-92CC-4CC539F16DCE}"/>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2613754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282C1-D16F-4F30-A796-ED67FAF784C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3BD9B1-7B6C-42F3-BDCC-4375FF5E7C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8EF869-0CF3-4DB7-AD86-B74A271A7494}"/>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5" name="Footer Placeholder 4">
            <a:extLst>
              <a:ext uri="{FF2B5EF4-FFF2-40B4-BE49-F238E27FC236}">
                <a16:creationId xmlns:a16="http://schemas.microsoft.com/office/drawing/2014/main" id="{0262F1B8-3FF5-4BDF-B706-294E6591B1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009BE2-6D0F-4805-885B-2392BBFEF956}"/>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96796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24FB6C-B913-4563-8F5E-4FC765CDAE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B8D34C-46F7-4C47-B7CF-8EE44F010D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86A13B-587A-4BDF-9062-21EDC67A97BF}"/>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5" name="Footer Placeholder 4">
            <a:extLst>
              <a:ext uri="{FF2B5EF4-FFF2-40B4-BE49-F238E27FC236}">
                <a16:creationId xmlns:a16="http://schemas.microsoft.com/office/drawing/2014/main" id="{64672E90-D672-4F37-9C82-2FA1E531FB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AC95CE-F653-42CD-BD7E-223BEB553913}"/>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3944552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D309F-9AC1-4B7B-BF3B-783C585345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E93B0D-5EA9-4D87-9B4B-35EC78BA98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949E20-1ED9-479F-A6E6-ADAB984B53A4}"/>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5" name="Footer Placeholder 4">
            <a:extLst>
              <a:ext uri="{FF2B5EF4-FFF2-40B4-BE49-F238E27FC236}">
                <a16:creationId xmlns:a16="http://schemas.microsoft.com/office/drawing/2014/main" id="{6C426856-9817-4E30-83B4-C6D680A0B4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E44A93-8A73-4C0C-9C81-FF14F16B716D}"/>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362658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1F315-1E8C-4BAB-A666-4806CDBA9A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2B5BE4D-7F74-434C-8CD0-A60B68739C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7836CD-73DE-4110-ABB0-2ECBEC4BED7C}"/>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5" name="Footer Placeholder 4">
            <a:extLst>
              <a:ext uri="{FF2B5EF4-FFF2-40B4-BE49-F238E27FC236}">
                <a16:creationId xmlns:a16="http://schemas.microsoft.com/office/drawing/2014/main" id="{44E6CB41-25D7-421F-A9CA-1ECAADB8B3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DEC0AA-7E76-4A49-8552-D55C024B4372}"/>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1003104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FC28F-195D-49D5-8F09-2F80874F4B2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3A334D-1C27-4919-BFAF-211F8F4B4E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F165EFF-DDE3-410D-A144-A8B5827AA7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5CDD3C-AF8B-44B4-A95D-7ADAD2EDCE15}"/>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6" name="Footer Placeholder 5">
            <a:extLst>
              <a:ext uri="{FF2B5EF4-FFF2-40B4-BE49-F238E27FC236}">
                <a16:creationId xmlns:a16="http://schemas.microsoft.com/office/drawing/2014/main" id="{1003065F-111F-4437-8A70-43BD3AB7D79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0D4054-83BB-4D8C-A3DE-E81CDC077557}"/>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425050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68926-C95C-4E92-9261-D99133281E4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BD8A7E-3E59-4BFE-ADF1-D413F9A062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D3D86-B3B8-4253-BECC-E7245E5EC9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EF0F1ED-2077-442E-A5C0-515A93AA8D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29AB54-A3BF-4DEC-85A6-82B86607C6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F4A4601-3B2A-4E22-BC66-C9397B1CA6C4}"/>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8" name="Footer Placeholder 7">
            <a:extLst>
              <a:ext uri="{FF2B5EF4-FFF2-40B4-BE49-F238E27FC236}">
                <a16:creationId xmlns:a16="http://schemas.microsoft.com/office/drawing/2014/main" id="{CC9F2290-0135-4BA4-A314-51A5D56CE29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A08BD7F-AA94-4E49-A146-E9B01D1796EF}"/>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59114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0E5C4-4A81-4E75-83D6-24AB8EAAAF1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3E08695-BBAB-42C5-BBF9-08EBE20147D2}"/>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4" name="Footer Placeholder 3">
            <a:extLst>
              <a:ext uri="{FF2B5EF4-FFF2-40B4-BE49-F238E27FC236}">
                <a16:creationId xmlns:a16="http://schemas.microsoft.com/office/drawing/2014/main" id="{5E591F4A-A43F-4D2C-B6FE-D5BC0381F6E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0AB5011-2FD5-41C0-B0D9-4F16A788B3FD}"/>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299384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E91C58-EDE0-424B-8515-C7A95A381A6F}"/>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3" name="Footer Placeholder 2">
            <a:extLst>
              <a:ext uri="{FF2B5EF4-FFF2-40B4-BE49-F238E27FC236}">
                <a16:creationId xmlns:a16="http://schemas.microsoft.com/office/drawing/2014/main" id="{87747FFB-9AC6-4DC9-BA19-1ED6DCA7471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DF6BBC-2162-40B4-A006-F57FE18758AA}"/>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1486638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1011D-C951-485A-9E61-E2F2ED95BF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1DBE40-4BF3-4502-B4B8-B3F6E9D24D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580FE8A-C81E-477D-9035-13C571B8B8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F32BEF-00B2-455E-B8C5-346C324CB049}"/>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6" name="Footer Placeholder 5">
            <a:extLst>
              <a:ext uri="{FF2B5EF4-FFF2-40B4-BE49-F238E27FC236}">
                <a16:creationId xmlns:a16="http://schemas.microsoft.com/office/drawing/2014/main" id="{05349413-7A23-45F8-9316-47F41B39BD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BCF808-BE2B-4234-9831-21B5B84E36C5}"/>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1126947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8553-7C1B-46D3-A3EB-31039772B7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01CB7C3-D8E8-4F1F-9F25-006A3D820F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EC2A112-0B4F-4776-9129-E990DF836A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E2C3A1-DFA9-45A8-A537-286D3B639930}"/>
              </a:ext>
            </a:extLst>
          </p:cNvPr>
          <p:cNvSpPr>
            <a:spLocks noGrp="1"/>
          </p:cNvSpPr>
          <p:nvPr>
            <p:ph type="dt" sz="half" idx="10"/>
          </p:nvPr>
        </p:nvSpPr>
        <p:spPr/>
        <p:txBody>
          <a:bodyPr/>
          <a:lstStyle/>
          <a:p>
            <a:fld id="{6F6E872F-EF3D-4C8F-802D-3E4613DE2A99}" type="datetimeFigureOut">
              <a:rPr lang="en-GB" smtClean="0"/>
              <a:t>23/09/2021</a:t>
            </a:fld>
            <a:endParaRPr lang="en-GB"/>
          </a:p>
        </p:txBody>
      </p:sp>
      <p:sp>
        <p:nvSpPr>
          <p:cNvPr id="6" name="Footer Placeholder 5">
            <a:extLst>
              <a:ext uri="{FF2B5EF4-FFF2-40B4-BE49-F238E27FC236}">
                <a16:creationId xmlns:a16="http://schemas.microsoft.com/office/drawing/2014/main" id="{66174130-899E-410C-979F-468C6634779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6CEDB0-5EC2-4C7F-A1E0-5D158D6BC167}"/>
              </a:ext>
            </a:extLst>
          </p:cNvPr>
          <p:cNvSpPr>
            <a:spLocks noGrp="1"/>
          </p:cNvSpPr>
          <p:nvPr>
            <p:ph type="sldNum" sz="quarter" idx="12"/>
          </p:nvPr>
        </p:nvSpPr>
        <p:spPr/>
        <p:txBody>
          <a:bodyPr/>
          <a:lstStyle/>
          <a:p>
            <a:fld id="{2D21E0DA-C020-4E02-BD52-B45E00243E98}" type="slidenum">
              <a:rPr lang="en-GB" smtClean="0"/>
              <a:t>‹#›</a:t>
            </a:fld>
            <a:endParaRPr lang="en-GB"/>
          </a:p>
        </p:txBody>
      </p:sp>
    </p:spTree>
    <p:extLst>
      <p:ext uri="{BB962C8B-B14F-4D97-AF65-F5344CB8AC3E}">
        <p14:creationId xmlns:p14="http://schemas.microsoft.com/office/powerpoint/2010/main" val="3006907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66A69A-2E80-40FF-9C91-AF3F07A243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53D5397-0DF6-4219-8AB3-678C10FEAC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CE5D30-7444-4BE8-AD4D-18ED93E53B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E872F-EF3D-4C8F-802D-3E4613DE2A99}" type="datetimeFigureOut">
              <a:rPr lang="en-GB" smtClean="0"/>
              <a:t>23/09/2021</a:t>
            </a:fld>
            <a:endParaRPr lang="en-GB"/>
          </a:p>
        </p:txBody>
      </p:sp>
      <p:sp>
        <p:nvSpPr>
          <p:cNvPr id="5" name="Footer Placeholder 4">
            <a:extLst>
              <a:ext uri="{FF2B5EF4-FFF2-40B4-BE49-F238E27FC236}">
                <a16:creationId xmlns:a16="http://schemas.microsoft.com/office/drawing/2014/main" id="{19755B92-BF3E-4EC5-92F9-5FB5E401E6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48169F-2274-46A0-81B9-AC29800B80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1E0DA-C020-4E02-BD52-B45E00243E98}" type="slidenum">
              <a:rPr lang="en-GB" smtClean="0"/>
              <a:t>‹#›</a:t>
            </a:fld>
            <a:endParaRPr lang="en-GB"/>
          </a:p>
        </p:txBody>
      </p:sp>
    </p:spTree>
    <p:extLst>
      <p:ext uri="{BB962C8B-B14F-4D97-AF65-F5344CB8AC3E}">
        <p14:creationId xmlns:p14="http://schemas.microsoft.com/office/powerpoint/2010/main" val="955703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B843"/>
        </a:solidFill>
        <a:effectLst/>
      </p:bgPr>
    </p:bg>
    <p:spTree>
      <p:nvGrpSpPr>
        <p:cNvPr id="1" name=""/>
        <p:cNvGrpSpPr/>
        <p:nvPr/>
      </p:nvGrpSpPr>
      <p:grpSpPr>
        <a:xfrm>
          <a:off x="0" y="0"/>
          <a:ext cx="0" cy="0"/>
          <a:chOff x="0" y="0"/>
          <a:chExt cx="0" cy="0"/>
        </a:xfrm>
      </p:grpSpPr>
      <p:sp>
        <p:nvSpPr>
          <p:cNvPr id="9" name="TextBox 8"/>
          <p:cNvSpPr txBox="1"/>
          <p:nvPr/>
        </p:nvSpPr>
        <p:spPr>
          <a:xfrm>
            <a:off x="1052512" y="2760219"/>
            <a:ext cx="10086975" cy="2400657"/>
          </a:xfrm>
          <a:prstGeom prst="rect">
            <a:avLst/>
          </a:prstGeom>
          <a:noFill/>
        </p:spPr>
        <p:txBody>
          <a:bodyPr wrap="square" rtlCol="0" anchor="t">
            <a:spAutoFit/>
          </a:bodyPr>
          <a:lstStyle/>
          <a:p>
            <a:pPr algn="ctr"/>
            <a:r>
              <a:rPr lang="en-GB" sz="5400" dirty="0">
                <a:latin typeface="Impact" panose="020B0806030902050204" pitchFamily="34" charset="0"/>
              </a:rPr>
              <a:t>Homelessness and Mental Health – </a:t>
            </a:r>
          </a:p>
          <a:p>
            <a:pPr algn="ctr"/>
            <a:r>
              <a:rPr lang="en-GB" sz="5400" dirty="0">
                <a:latin typeface="Impact" panose="020B0806030902050204" pitchFamily="34" charset="0"/>
              </a:rPr>
              <a:t>What is the need?</a:t>
            </a:r>
          </a:p>
          <a:p>
            <a:pPr algn="ctr"/>
            <a:endParaRPr lang="en-GB" sz="4200" dirty="0">
              <a:latin typeface="Franklin Gothic Medium Cond"/>
            </a:endParaRPr>
          </a:p>
        </p:txBody>
      </p:sp>
      <p:pic>
        <p:nvPicPr>
          <p:cNvPr id="3" name="Picture 2" descr="A picture containing sitting, dark, laptop, black&#10;&#10;Description automatically generated">
            <a:extLst>
              <a:ext uri="{FF2B5EF4-FFF2-40B4-BE49-F238E27FC236}">
                <a16:creationId xmlns:a16="http://schemas.microsoft.com/office/drawing/2014/main" id="{21D8A2B4-519F-454D-8007-A7001EA34D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487" y="428046"/>
            <a:ext cx="3946791" cy="957842"/>
          </a:xfrm>
          <a:prstGeom prst="rect">
            <a:avLst/>
          </a:prstGeom>
        </p:spPr>
      </p:pic>
      <p:pic>
        <p:nvPicPr>
          <p:cNvPr id="4" name="Picture 3" descr="A picture containing food&#10;&#10;Description automatically generated">
            <a:extLst>
              <a:ext uri="{FF2B5EF4-FFF2-40B4-BE49-F238E27FC236}">
                <a16:creationId xmlns:a16="http://schemas.microsoft.com/office/drawing/2014/main" id="{DFC5695D-6ECF-415A-8708-9AAD393A16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10835" y="199446"/>
            <a:ext cx="1895415" cy="2151700"/>
          </a:xfrm>
          <a:prstGeom prst="rect">
            <a:avLst/>
          </a:prstGeom>
        </p:spPr>
      </p:pic>
      <p:sp>
        <p:nvSpPr>
          <p:cNvPr id="5" name="TextBox 4">
            <a:extLst>
              <a:ext uri="{FF2B5EF4-FFF2-40B4-BE49-F238E27FC236}">
                <a16:creationId xmlns:a16="http://schemas.microsoft.com/office/drawing/2014/main" id="{2E9B623D-7188-4FA6-8291-5181A1BB8B75}"/>
              </a:ext>
            </a:extLst>
          </p:cNvPr>
          <p:cNvSpPr txBox="1"/>
          <p:nvPr/>
        </p:nvSpPr>
        <p:spPr>
          <a:xfrm>
            <a:off x="9273670" y="5719227"/>
            <a:ext cx="2632580" cy="1138773"/>
          </a:xfrm>
          <a:prstGeom prst="rect">
            <a:avLst/>
          </a:prstGeom>
          <a:noFill/>
        </p:spPr>
        <p:txBody>
          <a:bodyPr wrap="none" rtlCol="0">
            <a:spAutoFit/>
          </a:bodyPr>
          <a:lstStyle/>
          <a:p>
            <a:r>
              <a:rPr lang="en-GB" sz="2400" dirty="0"/>
              <a:t>16 September 2021</a:t>
            </a:r>
          </a:p>
          <a:p>
            <a:r>
              <a:rPr lang="en-GB" sz="2400" dirty="0"/>
              <a:t>London PLUS Event</a:t>
            </a:r>
          </a:p>
          <a:p>
            <a:endParaRPr lang="en-GB" sz="2000" dirty="0"/>
          </a:p>
        </p:txBody>
      </p:sp>
      <p:sp>
        <p:nvSpPr>
          <p:cNvPr id="2" name="TextBox 1">
            <a:extLst>
              <a:ext uri="{FF2B5EF4-FFF2-40B4-BE49-F238E27FC236}">
                <a16:creationId xmlns:a16="http://schemas.microsoft.com/office/drawing/2014/main" id="{E994FFF9-4984-4A1A-AF6C-155027C962DD}"/>
              </a:ext>
            </a:extLst>
          </p:cNvPr>
          <p:cNvSpPr txBox="1"/>
          <p:nvPr/>
        </p:nvSpPr>
        <p:spPr>
          <a:xfrm>
            <a:off x="285750" y="5380672"/>
            <a:ext cx="3946791" cy="1477328"/>
          </a:xfrm>
          <a:prstGeom prst="rect">
            <a:avLst/>
          </a:prstGeom>
          <a:noFill/>
        </p:spPr>
        <p:txBody>
          <a:bodyPr wrap="square" rtlCol="0">
            <a:spAutoFit/>
          </a:bodyPr>
          <a:lstStyle/>
          <a:p>
            <a:r>
              <a:rPr lang="en-GB" sz="2400" dirty="0"/>
              <a:t>Dr Jo Brown</a:t>
            </a:r>
          </a:p>
          <a:p>
            <a:r>
              <a:rPr lang="en-GB" sz="2400" dirty="0"/>
              <a:t>Research Manager</a:t>
            </a:r>
          </a:p>
          <a:p>
            <a:r>
              <a:rPr lang="en-GB" sz="2400" dirty="0"/>
              <a:t>@JoMichelleBrown</a:t>
            </a:r>
          </a:p>
          <a:p>
            <a:endParaRPr lang="en-GB" dirty="0"/>
          </a:p>
        </p:txBody>
      </p:sp>
    </p:spTree>
    <p:extLst>
      <p:ext uri="{BB962C8B-B14F-4D97-AF65-F5344CB8AC3E}">
        <p14:creationId xmlns:p14="http://schemas.microsoft.com/office/powerpoint/2010/main" val="2671790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5974713" cy="707886"/>
          </a:xfrm>
          <a:prstGeom prst="rect">
            <a:avLst/>
          </a:prstGeom>
          <a:noFill/>
        </p:spPr>
        <p:txBody>
          <a:bodyPr wrap="none" rtlCol="0">
            <a:spAutoFit/>
          </a:bodyPr>
          <a:lstStyle/>
          <a:p>
            <a:r>
              <a:rPr lang="en-GB" sz="4000" dirty="0">
                <a:latin typeface="Impact" panose="020B0806030902050204" pitchFamily="34" charset="0"/>
              </a:rPr>
              <a:t>What we heard – key issues</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88759" y="1113672"/>
            <a:ext cx="11419766" cy="4678204"/>
          </a:xfrm>
          <a:prstGeom prst="rect">
            <a:avLst/>
          </a:prstGeom>
          <a:noFill/>
        </p:spPr>
        <p:txBody>
          <a:bodyPr wrap="square">
            <a:spAutoFit/>
          </a:bodyPr>
          <a:lstStyle/>
          <a:p>
            <a:pPr marL="457200" indent="-457200">
              <a:buFont typeface="Arial" panose="020B0604020202020204" pitchFamily="34" charset="0"/>
              <a:buChar char="•"/>
            </a:pPr>
            <a:r>
              <a:rPr lang="en-GB" sz="2700" dirty="0"/>
              <a:t>It was harder for people to access support when they had concurrent mental health issues and substance use issues.</a:t>
            </a:r>
          </a:p>
          <a:p>
            <a:pPr marL="457200" indent="-457200">
              <a:buFont typeface="Arial" panose="020B0604020202020204" pitchFamily="34" charset="0"/>
              <a:buChar char="•"/>
            </a:pPr>
            <a:endParaRPr lang="en-GB" sz="2700" dirty="0"/>
          </a:p>
          <a:p>
            <a:r>
              <a:rPr lang="en-GB" sz="2800" dirty="0"/>
              <a:t>	</a:t>
            </a:r>
            <a:r>
              <a:rPr lang="en-GB" sz="2700" b="1" i="1" dirty="0"/>
              <a:t>“When it comes to doctors right, they won’t touch people with 	addiction that are still using drugs, because they think well their mental 	health – basically they won’t help people with mental health when 	they’re on drugs, because they think right, their mental health’s bad 	because they’re on drugs, when they don’t think maybe this person 	uses drugs because of their mental health; they’re treating themselves 	because we won’t help them. And that’s exactly what I feel”.</a:t>
            </a:r>
          </a:p>
          <a:p>
            <a:r>
              <a:rPr lang="en-GB" sz="2700" b="1" i="1" dirty="0"/>
              <a:t>	</a:t>
            </a:r>
            <a:endParaRPr lang="en-GB" sz="2700" dirty="0"/>
          </a:p>
        </p:txBody>
      </p:sp>
    </p:spTree>
    <p:extLst>
      <p:ext uri="{BB962C8B-B14F-4D97-AF65-F5344CB8AC3E}">
        <p14:creationId xmlns:p14="http://schemas.microsoft.com/office/powerpoint/2010/main" val="1616773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7077579" cy="707886"/>
          </a:xfrm>
          <a:prstGeom prst="rect">
            <a:avLst/>
          </a:prstGeom>
          <a:noFill/>
        </p:spPr>
        <p:txBody>
          <a:bodyPr wrap="none" rtlCol="0">
            <a:spAutoFit/>
          </a:bodyPr>
          <a:lstStyle/>
          <a:p>
            <a:r>
              <a:rPr lang="en-GB" sz="4000" dirty="0">
                <a:latin typeface="Impact" panose="020B0806030902050204" pitchFamily="34" charset="0"/>
              </a:rPr>
              <a:t>What we heard – impact of COVID</a:t>
            </a:r>
          </a:p>
        </p:txBody>
      </p:sp>
      <p:sp>
        <p:nvSpPr>
          <p:cNvPr id="18" name="TextBox 17">
            <a:extLst>
              <a:ext uri="{FF2B5EF4-FFF2-40B4-BE49-F238E27FC236}">
                <a16:creationId xmlns:a16="http://schemas.microsoft.com/office/drawing/2014/main" id="{27988C12-059B-4AB0-AED2-A75A0F4D7C6C}"/>
              </a:ext>
            </a:extLst>
          </p:cNvPr>
          <p:cNvSpPr txBox="1"/>
          <p:nvPr/>
        </p:nvSpPr>
        <p:spPr>
          <a:xfrm>
            <a:off x="386117" y="1225091"/>
            <a:ext cx="11419766" cy="1200329"/>
          </a:xfrm>
          <a:prstGeom prst="rect">
            <a:avLst/>
          </a:prstGeom>
          <a:noFill/>
        </p:spPr>
        <p:txBody>
          <a:bodyPr wrap="square">
            <a:spAutoFit/>
          </a:bodyPr>
          <a:lstStyle/>
          <a:p>
            <a:pPr marL="342900" indent="-342900">
              <a:buFont typeface="Arial" panose="020B0604020202020204" pitchFamily="34" charset="0"/>
              <a:buChar char="•"/>
            </a:pPr>
            <a:r>
              <a:rPr lang="en-GB" sz="2400" dirty="0"/>
              <a:t>The most common theme identified by people when discussing the impact of the pandemic on their lives was the detrimental affect it had on their mental wellbeing and their increased feelings of social isolation.</a:t>
            </a:r>
          </a:p>
        </p:txBody>
      </p:sp>
      <p:sp>
        <p:nvSpPr>
          <p:cNvPr id="7" name="TextBox 6">
            <a:extLst>
              <a:ext uri="{FF2B5EF4-FFF2-40B4-BE49-F238E27FC236}">
                <a16:creationId xmlns:a16="http://schemas.microsoft.com/office/drawing/2014/main" id="{A4212CC5-8D50-476E-886F-2E14F57B187D}"/>
              </a:ext>
            </a:extLst>
          </p:cNvPr>
          <p:cNvSpPr txBox="1"/>
          <p:nvPr/>
        </p:nvSpPr>
        <p:spPr>
          <a:xfrm>
            <a:off x="876299" y="2497940"/>
            <a:ext cx="10635761" cy="1569660"/>
          </a:xfrm>
          <a:prstGeom prst="rect">
            <a:avLst/>
          </a:prstGeom>
          <a:noFill/>
        </p:spPr>
        <p:txBody>
          <a:bodyPr wrap="square">
            <a:spAutoFit/>
          </a:bodyPr>
          <a:lstStyle/>
          <a:p>
            <a:r>
              <a:rPr lang="en-GB" sz="2400" b="1" i="1" dirty="0"/>
              <a:t>“Struggling with depression, panic attacks and loneliness. The current situation with COVID-19, not being able to go out coupled with having cancer has heightened [my] fears and anxiety which has led to panic attacks and feelings of emptiness”.</a:t>
            </a:r>
          </a:p>
        </p:txBody>
      </p:sp>
      <p:sp>
        <p:nvSpPr>
          <p:cNvPr id="9" name="TextBox 8">
            <a:extLst>
              <a:ext uri="{FF2B5EF4-FFF2-40B4-BE49-F238E27FC236}">
                <a16:creationId xmlns:a16="http://schemas.microsoft.com/office/drawing/2014/main" id="{B9EB5A4E-1892-42B4-B16B-86C36BD2963F}"/>
              </a:ext>
            </a:extLst>
          </p:cNvPr>
          <p:cNvSpPr txBox="1"/>
          <p:nvPr/>
        </p:nvSpPr>
        <p:spPr>
          <a:xfrm>
            <a:off x="903514" y="4303590"/>
            <a:ext cx="10384971" cy="1200329"/>
          </a:xfrm>
          <a:prstGeom prst="rect">
            <a:avLst/>
          </a:prstGeom>
          <a:noFill/>
        </p:spPr>
        <p:txBody>
          <a:bodyPr wrap="square">
            <a:spAutoFit/>
          </a:bodyPr>
          <a:lstStyle/>
          <a:p>
            <a:r>
              <a:rPr lang="en-GB" sz="2400" b="1" i="1" dirty="0"/>
              <a:t>“COVID-19 has also made me feel alone. you feel you don't have anyone. You have to think of your case, your health. You feel stressed and life doesn't feel the same anymore and you feel you have no support”.</a:t>
            </a:r>
          </a:p>
        </p:txBody>
      </p:sp>
    </p:spTree>
    <p:extLst>
      <p:ext uri="{BB962C8B-B14F-4D97-AF65-F5344CB8AC3E}">
        <p14:creationId xmlns:p14="http://schemas.microsoft.com/office/powerpoint/2010/main" val="2391897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83475" y="482809"/>
            <a:ext cx="2364750" cy="707886"/>
          </a:xfrm>
          <a:prstGeom prst="rect">
            <a:avLst/>
          </a:prstGeom>
          <a:noFill/>
        </p:spPr>
        <p:txBody>
          <a:bodyPr wrap="none" rtlCol="0">
            <a:spAutoFit/>
          </a:bodyPr>
          <a:lstStyle/>
          <a:p>
            <a:r>
              <a:rPr lang="en-GB" sz="4000" dirty="0">
                <a:latin typeface="Impact" panose="020B0806030902050204" pitchFamily="34" charset="0"/>
              </a:rPr>
              <a:t>Next steps</a:t>
            </a:r>
          </a:p>
        </p:txBody>
      </p:sp>
      <p:sp>
        <p:nvSpPr>
          <p:cNvPr id="2" name="TextBox 1">
            <a:extLst>
              <a:ext uri="{FF2B5EF4-FFF2-40B4-BE49-F238E27FC236}">
                <a16:creationId xmlns:a16="http://schemas.microsoft.com/office/drawing/2014/main" id="{9A722CE7-49A1-4C70-BEEF-3CD36D5988C5}"/>
              </a:ext>
            </a:extLst>
          </p:cNvPr>
          <p:cNvSpPr txBox="1"/>
          <p:nvPr/>
        </p:nvSpPr>
        <p:spPr>
          <a:xfrm>
            <a:off x="581446" y="1424219"/>
            <a:ext cx="10542396" cy="1569660"/>
          </a:xfrm>
          <a:prstGeom prst="rect">
            <a:avLst/>
          </a:prstGeom>
          <a:noFill/>
        </p:spPr>
        <p:txBody>
          <a:bodyPr wrap="square" rtlCol="0">
            <a:spAutoFit/>
          </a:bodyPr>
          <a:lstStyle/>
          <a:p>
            <a:r>
              <a:rPr lang="en-GB" sz="2400" b="1" dirty="0"/>
              <a:t>We are carrying out thematic research to better understand these issues, with a specific focus on:</a:t>
            </a:r>
          </a:p>
          <a:p>
            <a:endParaRPr lang="en-GB" sz="2400" b="1" dirty="0"/>
          </a:p>
          <a:p>
            <a:endParaRPr lang="en-GB" sz="2400" dirty="0"/>
          </a:p>
        </p:txBody>
      </p:sp>
      <p:pic>
        <p:nvPicPr>
          <p:cNvPr id="4" name="Picture 3">
            <a:extLst>
              <a:ext uri="{FF2B5EF4-FFF2-40B4-BE49-F238E27FC236}">
                <a16:creationId xmlns:a16="http://schemas.microsoft.com/office/drawing/2014/main" id="{39A01A14-3441-49DB-98C1-4C183CEC7DE3}"/>
              </a:ext>
            </a:extLst>
          </p:cNvPr>
          <p:cNvPicPr>
            <a:picLocks noChangeAspect="1"/>
          </p:cNvPicPr>
          <p:nvPr/>
        </p:nvPicPr>
        <p:blipFill rotWithShape="1">
          <a:blip r:embed="rId4"/>
          <a:srcRect t="9182" b="13162"/>
          <a:stretch/>
        </p:blipFill>
        <p:spPr>
          <a:xfrm>
            <a:off x="4349782" y="2392851"/>
            <a:ext cx="7358743" cy="2874014"/>
          </a:xfrm>
          <a:prstGeom prst="rect">
            <a:avLst/>
          </a:prstGeom>
        </p:spPr>
      </p:pic>
      <p:sp>
        <p:nvSpPr>
          <p:cNvPr id="8" name="TextBox 7">
            <a:extLst>
              <a:ext uri="{FF2B5EF4-FFF2-40B4-BE49-F238E27FC236}">
                <a16:creationId xmlns:a16="http://schemas.microsoft.com/office/drawing/2014/main" id="{7910A499-5C47-4474-8ED0-E289F8A144B0}"/>
              </a:ext>
            </a:extLst>
          </p:cNvPr>
          <p:cNvSpPr txBox="1"/>
          <p:nvPr/>
        </p:nvSpPr>
        <p:spPr>
          <a:xfrm>
            <a:off x="451154" y="2638773"/>
            <a:ext cx="3586843" cy="1938992"/>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Access to mental health services and support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rPr>
              <a:t>What works and what do people want?</a:t>
            </a:r>
          </a:p>
        </p:txBody>
      </p:sp>
    </p:spTree>
    <p:extLst>
      <p:ext uri="{BB962C8B-B14F-4D97-AF65-F5344CB8AC3E}">
        <p14:creationId xmlns:p14="http://schemas.microsoft.com/office/powerpoint/2010/main" val="16005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83475" y="482809"/>
            <a:ext cx="2364750" cy="707886"/>
          </a:xfrm>
          <a:prstGeom prst="rect">
            <a:avLst/>
          </a:prstGeom>
          <a:noFill/>
        </p:spPr>
        <p:txBody>
          <a:bodyPr wrap="none" rtlCol="0">
            <a:spAutoFit/>
          </a:bodyPr>
          <a:lstStyle/>
          <a:p>
            <a:r>
              <a:rPr lang="en-GB" sz="4000" dirty="0">
                <a:latin typeface="Impact" panose="020B0806030902050204" pitchFamily="34" charset="0"/>
              </a:rPr>
              <a:t>Next steps</a:t>
            </a:r>
          </a:p>
        </p:txBody>
      </p:sp>
      <p:sp>
        <p:nvSpPr>
          <p:cNvPr id="2" name="TextBox 1">
            <a:extLst>
              <a:ext uri="{FF2B5EF4-FFF2-40B4-BE49-F238E27FC236}">
                <a16:creationId xmlns:a16="http://schemas.microsoft.com/office/drawing/2014/main" id="{9A722CE7-49A1-4C70-BEEF-3CD36D5988C5}"/>
              </a:ext>
            </a:extLst>
          </p:cNvPr>
          <p:cNvSpPr txBox="1"/>
          <p:nvPr/>
        </p:nvSpPr>
        <p:spPr>
          <a:xfrm>
            <a:off x="729343" y="1513113"/>
            <a:ext cx="10319657" cy="3539430"/>
          </a:xfrm>
          <a:prstGeom prst="rect">
            <a:avLst/>
          </a:prstGeom>
          <a:noFill/>
        </p:spPr>
        <p:txBody>
          <a:bodyPr wrap="square" rtlCol="0">
            <a:spAutoFit/>
          </a:bodyPr>
          <a:lstStyle/>
          <a:p>
            <a:r>
              <a:rPr lang="en-GB" sz="2800" b="1" dirty="0"/>
              <a:t>Can you help? </a:t>
            </a:r>
          </a:p>
          <a:p>
            <a:endParaRPr lang="en-GB" sz="2800" dirty="0"/>
          </a:p>
          <a:p>
            <a:pPr marL="342900" indent="-342900">
              <a:buFont typeface="Arial" panose="020B0604020202020204" pitchFamily="34" charset="0"/>
              <a:buChar char="•"/>
            </a:pPr>
            <a:r>
              <a:rPr lang="en-GB" sz="2800" dirty="0"/>
              <a:t>If you would be interested in talking to us about your experiences of working with people experiencing homelessness and mental health issues?</a:t>
            </a:r>
          </a:p>
          <a:p>
            <a:pPr marL="342900" indent="-342900">
              <a:buFont typeface="Arial" panose="020B0604020202020204" pitchFamily="34" charset="0"/>
              <a:buChar char="•"/>
            </a:pPr>
            <a:endParaRPr lang="en-GB" sz="2800" dirty="0"/>
          </a:p>
          <a:p>
            <a:pPr marL="342900" indent="-342900">
              <a:buFont typeface="Arial" panose="020B0604020202020204" pitchFamily="34" charset="0"/>
              <a:buChar char="•"/>
            </a:pPr>
            <a:r>
              <a:rPr lang="en-GB" sz="2800" dirty="0"/>
              <a:t>If you work with people who would like to talk with us who have experience of homelessness and mental health issues?</a:t>
            </a:r>
          </a:p>
        </p:txBody>
      </p:sp>
    </p:spTree>
    <p:extLst>
      <p:ext uri="{BB962C8B-B14F-4D97-AF65-F5344CB8AC3E}">
        <p14:creationId xmlns:p14="http://schemas.microsoft.com/office/powerpoint/2010/main" val="672518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7659469" cy="707886"/>
          </a:xfrm>
          <a:prstGeom prst="rect">
            <a:avLst/>
          </a:prstGeom>
          <a:noFill/>
        </p:spPr>
        <p:txBody>
          <a:bodyPr wrap="none" rtlCol="0">
            <a:spAutoFit/>
          </a:bodyPr>
          <a:lstStyle/>
          <a:p>
            <a:r>
              <a:rPr lang="en-GB" sz="4000" dirty="0">
                <a:latin typeface="Impact" panose="020B0806030902050204" pitchFamily="34" charset="0"/>
              </a:rPr>
              <a:t>Prevalence of mental health issues </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94913" y="964407"/>
            <a:ext cx="11419766" cy="4708981"/>
          </a:xfrm>
          <a:prstGeom prst="rect">
            <a:avLst/>
          </a:prstGeom>
          <a:noFill/>
        </p:spPr>
        <p:txBody>
          <a:bodyPr wrap="square">
            <a:spAutoFit/>
          </a:bodyPr>
          <a:lstStyle/>
          <a:p>
            <a:endParaRPr lang="en-GB" sz="2000" dirty="0"/>
          </a:p>
          <a:p>
            <a:pPr marL="457200" indent="-457200">
              <a:buFont typeface="Arial" panose="020B0604020202020204" pitchFamily="34" charset="0"/>
              <a:buChar char="•"/>
            </a:pPr>
            <a:r>
              <a:rPr lang="en-GB" sz="2000" dirty="0"/>
              <a:t>People experiencing homelessness have much </a:t>
            </a:r>
            <a:r>
              <a:rPr lang="en-GB" sz="2000" b="1" dirty="0"/>
              <a:t>higher rates of mental health need.</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b="1" dirty="0"/>
              <a:t>44% </a:t>
            </a:r>
            <a:r>
              <a:rPr lang="en-GB" sz="2000" dirty="0"/>
              <a:t>of people experiencing homelessness have a </a:t>
            </a:r>
            <a:r>
              <a:rPr lang="en-GB" sz="2000" b="1" dirty="0"/>
              <a:t>mental health diagnoses</a:t>
            </a:r>
            <a:r>
              <a:rPr lang="en-GB" sz="2000" dirty="0"/>
              <a:t>, in comparison with 23% of the general population (</a:t>
            </a:r>
            <a:r>
              <a:rPr lang="en-GB" sz="2000" b="0" i="0" dirty="0">
                <a:effectLst/>
              </a:rPr>
              <a:t>Homeless Link, 2016</a:t>
            </a:r>
            <a:r>
              <a:rPr lang="en-GB" sz="2000" dirty="0"/>
              <a:t>).</a:t>
            </a:r>
          </a:p>
          <a:p>
            <a:endParaRPr lang="en-GB" sz="2000" dirty="0"/>
          </a:p>
          <a:p>
            <a:pPr marL="457200" indent="-457200">
              <a:buFont typeface="Arial" panose="020B0604020202020204" pitchFamily="34" charset="0"/>
              <a:buChar char="•"/>
            </a:pPr>
            <a:r>
              <a:rPr lang="en-GB" sz="2000" dirty="0"/>
              <a:t>People experiencing homelessness are </a:t>
            </a:r>
            <a:r>
              <a:rPr lang="en-GB" sz="2000" b="1" dirty="0"/>
              <a:t>three and a half times more likely to die by suicide </a:t>
            </a:r>
            <a:r>
              <a:rPr lang="en-GB" sz="2000" dirty="0"/>
              <a:t>than the general population (Crisis, 2012).</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b="1" i="0" dirty="0">
                <a:effectLst/>
              </a:rPr>
              <a:t>Serious mental health issues </a:t>
            </a:r>
            <a:r>
              <a:rPr lang="en-GB" sz="2000" b="0" i="0" dirty="0">
                <a:effectLst/>
              </a:rPr>
              <a:t>such as schizophrenia, bipolar and post traumatic stress disorder (PTSD) are far more common amongst homeless people (Homeless Link, 2014). </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dirty="0"/>
              <a:t>People experiencing homelessness often face </a:t>
            </a:r>
            <a:r>
              <a:rPr lang="en-GB" sz="2000" b="1" dirty="0"/>
              <a:t>multiple disadvantage </a:t>
            </a:r>
            <a:r>
              <a:rPr lang="en-GB" sz="2000" dirty="0"/>
              <a:t>meaning they have two or more interconnecting experiences of homelessness/insecure housing, mental ill health, substance use or contact with the criminal justice system. </a:t>
            </a:r>
          </a:p>
        </p:txBody>
      </p:sp>
    </p:spTree>
    <p:extLst>
      <p:ext uri="{BB962C8B-B14F-4D97-AF65-F5344CB8AC3E}">
        <p14:creationId xmlns:p14="http://schemas.microsoft.com/office/powerpoint/2010/main" val="929216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10363735" cy="707886"/>
          </a:xfrm>
          <a:prstGeom prst="rect">
            <a:avLst/>
          </a:prstGeom>
          <a:noFill/>
        </p:spPr>
        <p:txBody>
          <a:bodyPr wrap="none" rtlCol="0">
            <a:spAutoFit/>
          </a:bodyPr>
          <a:lstStyle/>
          <a:p>
            <a:r>
              <a:rPr lang="en-GB" sz="4000" dirty="0">
                <a:latin typeface="Impact" panose="020B0806030902050204" pitchFamily="34" charset="0"/>
              </a:rPr>
              <a:t>Links between homelessness and mental health </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94913" y="956830"/>
            <a:ext cx="11419766" cy="4093428"/>
          </a:xfrm>
          <a:prstGeom prst="rect">
            <a:avLst/>
          </a:prstGeom>
          <a:noFill/>
        </p:spPr>
        <p:txBody>
          <a:bodyPr wrap="square">
            <a:spAutoFit/>
          </a:bodyPr>
          <a:lstStyle/>
          <a:p>
            <a:pPr marL="457200" indent="-457200">
              <a:buFont typeface="Arial" panose="020B0604020202020204" pitchFamily="34" charset="0"/>
              <a:buChar char="•"/>
            </a:pPr>
            <a:endParaRPr lang="en-GB" sz="2000" b="1" dirty="0"/>
          </a:p>
          <a:p>
            <a:pPr marL="457200" indent="-457200">
              <a:buFont typeface="Arial" panose="020B0604020202020204" pitchFamily="34" charset="0"/>
              <a:buChar char="•"/>
            </a:pPr>
            <a:r>
              <a:rPr lang="en-GB" sz="2000" b="1" dirty="0"/>
              <a:t>Mental health and homelessness are significantly linked </a:t>
            </a:r>
            <a:r>
              <a:rPr lang="en-GB" sz="2000" dirty="0"/>
              <a:t>- as a person’s housing becomes more stable the rate of serious mental illness decreases (Crisis, 2009). </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b="1" dirty="0"/>
              <a:t>80% </a:t>
            </a:r>
            <a:r>
              <a:rPr lang="en-GB" sz="2000" dirty="0"/>
              <a:t>of people experiencing homelessness in England </a:t>
            </a:r>
            <a:r>
              <a:rPr lang="en-GB" sz="2000" b="1" dirty="0"/>
              <a:t>report having mental health needs </a:t>
            </a:r>
            <a:r>
              <a:rPr lang="en-GB" sz="2000" dirty="0"/>
              <a:t>with more than a quarter citing </a:t>
            </a:r>
            <a:r>
              <a:rPr lang="en-GB" sz="2000" b="1" dirty="0"/>
              <a:t>mental ill-health as the reason for being homeless </a:t>
            </a:r>
            <a:r>
              <a:rPr lang="en-GB" sz="2000" dirty="0"/>
              <a:t>(Homeless Link, 2014)</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b="0" i="0" dirty="0">
                <a:effectLst/>
              </a:rPr>
              <a:t>Research into unsuitable temporary accommodation found </a:t>
            </a:r>
            <a:r>
              <a:rPr lang="en-GB" sz="2000" b="1" i="0" dirty="0">
                <a:effectLst/>
              </a:rPr>
              <a:t>88% </a:t>
            </a:r>
            <a:r>
              <a:rPr lang="en-GB" sz="2000" b="0" i="0" dirty="0">
                <a:effectLst/>
              </a:rPr>
              <a:t>per cent of respondents reported </a:t>
            </a:r>
            <a:r>
              <a:rPr lang="en-GB" sz="2000" b="1" i="0" dirty="0">
                <a:effectLst/>
              </a:rPr>
              <a:t>experiencing depression </a:t>
            </a:r>
            <a:r>
              <a:rPr lang="en-GB" sz="2000" b="0" i="0" dirty="0">
                <a:effectLst/>
              </a:rPr>
              <a:t>(Crisis, 2018).</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b="1" dirty="0"/>
              <a:t>6</a:t>
            </a:r>
            <a:r>
              <a:rPr lang="en-GB" sz="2000" b="1" i="0" dirty="0">
                <a:effectLst/>
              </a:rPr>
              <a:t> out of 10 </a:t>
            </a:r>
            <a:r>
              <a:rPr lang="en-GB" sz="2000" b="0" i="0" dirty="0">
                <a:effectLst/>
              </a:rPr>
              <a:t>homeless service users classify as ‘lonely’, three times the proportion of over 52s in the UK, a group most associated with being most lonely in society (Crisis, 2015). </a:t>
            </a:r>
            <a:endParaRPr lang="en-GB" sz="1400" b="0" i="0" dirty="0">
              <a:effectLst/>
            </a:endParaRPr>
          </a:p>
          <a:p>
            <a:pPr marL="457200" indent="-457200">
              <a:buFont typeface="Arial" panose="020B0604020202020204" pitchFamily="34" charset="0"/>
              <a:buChar char="•"/>
            </a:pPr>
            <a:endParaRPr lang="en-GB" sz="2000" dirty="0"/>
          </a:p>
        </p:txBody>
      </p:sp>
    </p:spTree>
    <p:extLst>
      <p:ext uri="{BB962C8B-B14F-4D97-AF65-F5344CB8AC3E}">
        <p14:creationId xmlns:p14="http://schemas.microsoft.com/office/powerpoint/2010/main" val="381319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7229543" cy="707886"/>
          </a:xfrm>
          <a:prstGeom prst="rect">
            <a:avLst/>
          </a:prstGeom>
          <a:noFill/>
        </p:spPr>
        <p:txBody>
          <a:bodyPr wrap="none" rtlCol="0">
            <a:spAutoFit/>
          </a:bodyPr>
          <a:lstStyle/>
          <a:p>
            <a:r>
              <a:rPr lang="en-GB" sz="4000" dirty="0">
                <a:latin typeface="Impact" panose="020B0806030902050204" pitchFamily="34" charset="0"/>
              </a:rPr>
              <a:t>Accessing mental health support </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50659" y="1388464"/>
            <a:ext cx="11419766" cy="4955203"/>
          </a:xfrm>
          <a:prstGeom prst="rect">
            <a:avLst/>
          </a:prstGeom>
          <a:noFill/>
        </p:spPr>
        <p:txBody>
          <a:bodyPr wrap="square">
            <a:spAutoFit/>
          </a:bodyPr>
          <a:lstStyle/>
          <a:p>
            <a:pPr marL="457200" indent="-457200">
              <a:buFont typeface="Arial" panose="020B0604020202020204" pitchFamily="34" charset="0"/>
              <a:buChar char="•"/>
            </a:pPr>
            <a:r>
              <a:rPr lang="en-GB" sz="2000" dirty="0"/>
              <a:t>People experiencing homelessness face </a:t>
            </a:r>
            <a:r>
              <a:rPr lang="en-GB" sz="2000" b="1" dirty="0"/>
              <a:t>significant barriers </a:t>
            </a:r>
            <a:r>
              <a:rPr lang="en-GB" sz="2000" dirty="0"/>
              <a:t>when accessing health services, especially primary care.</a:t>
            </a:r>
          </a:p>
          <a:p>
            <a:pPr marL="457200" indent="-457200">
              <a:buFont typeface="Arial" panose="020B0604020202020204" pitchFamily="34" charset="0"/>
              <a:buChar char="•"/>
            </a:pPr>
            <a:endParaRPr lang="en-GB" sz="2000" dirty="0"/>
          </a:p>
          <a:p>
            <a:pPr marL="457200" indent="-457200">
              <a:buFont typeface="Arial" panose="020B0604020202020204" pitchFamily="34" charset="0"/>
              <a:buChar char="•"/>
            </a:pPr>
            <a:r>
              <a:rPr lang="en-GB" sz="2000" dirty="0"/>
              <a:t>The </a:t>
            </a:r>
            <a:r>
              <a:rPr lang="en-GB" sz="2000" b="1" dirty="0"/>
              <a:t>barriers to accessing services </a:t>
            </a:r>
            <a:r>
              <a:rPr lang="en-GB" sz="2000" dirty="0"/>
              <a:t>are more difficult when someone is also actively using substances. </a:t>
            </a:r>
          </a:p>
          <a:p>
            <a:endParaRPr lang="en-GB" sz="2000" dirty="0"/>
          </a:p>
          <a:p>
            <a:pPr marL="457200" indent="-457200">
              <a:buFont typeface="Arial" panose="020B0604020202020204" pitchFamily="34" charset="0"/>
              <a:buChar char="•"/>
            </a:pPr>
            <a:r>
              <a:rPr lang="en-GB" sz="2000" dirty="0"/>
              <a:t>Homeless Link (2014) found that people that are homeless attend A&amp;E 6 times more often, get admitted to hospitals 4 – 8 times more, and once admitted, stay 3 times longer than the general population.</a:t>
            </a:r>
          </a:p>
          <a:p>
            <a:pPr marL="457200" indent="-457200">
              <a:buFont typeface="Arial" panose="020B0604020202020204" pitchFamily="34" charset="0"/>
              <a:buChar char="•"/>
            </a:pPr>
            <a:endParaRPr lang="en-GB" sz="2000" b="0" i="0" dirty="0">
              <a:effectLst/>
            </a:endParaRPr>
          </a:p>
          <a:p>
            <a:pPr marL="457200" indent="-457200">
              <a:buFont typeface="Arial" panose="020B0604020202020204" pitchFamily="34" charset="0"/>
              <a:buChar char="•"/>
            </a:pPr>
            <a:r>
              <a:rPr lang="en-GB" sz="2000" dirty="0"/>
              <a:t>When engaging with healthcare services, often people have a poor patient experience, which is the focus of the following research. This can lead to people disengaging or a lack of trust. </a:t>
            </a:r>
          </a:p>
          <a:p>
            <a:pPr marL="457200" indent="-457200">
              <a:buFont typeface="Arial" panose="020B0604020202020204" pitchFamily="34" charset="0"/>
              <a:buChar char="•"/>
            </a:pPr>
            <a:endParaRPr lang="en-GB" sz="2000" b="0" i="0" dirty="0">
              <a:effectLst/>
            </a:endParaRPr>
          </a:p>
          <a:p>
            <a:pPr marL="457200" indent="-457200">
              <a:buFont typeface="Arial" panose="020B0604020202020204" pitchFamily="34" charset="0"/>
              <a:buChar char="•"/>
            </a:pPr>
            <a:r>
              <a:rPr lang="en-GB" sz="2000" dirty="0"/>
              <a:t>The pandemic has led to a significant shift in the way services are delivered. </a:t>
            </a:r>
            <a:endParaRPr lang="en-GB" sz="2000" b="0" i="0" dirty="0">
              <a:effectLst/>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40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400"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400" dirty="0"/>
          </a:p>
          <a:p>
            <a:pPr marL="457200" indent="-457200">
              <a:buFont typeface="Arial" panose="020B0604020202020204" pitchFamily="34" charset="0"/>
              <a:buChar char="•"/>
            </a:pPr>
            <a:endParaRPr lang="en-GB" sz="1400" b="0" i="0" dirty="0">
              <a:solidFill>
                <a:srgbClr val="404041"/>
              </a:solidFill>
              <a:effectLst/>
              <a:latin typeface="museo_sans"/>
            </a:endParaRPr>
          </a:p>
          <a:p>
            <a:pPr marL="457200" indent="-457200">
              <a:buFont typeface="Arial" panose="020B0604020202020204" pitchFamily="34" charset="0"/>
              <a:buChar char="•"/>
            </a:pPr>
            <a:endParaRPr lang="en-GB" sz="2000" dirty="0"/>
          </a:p>
        </p:txBody>
      </p:sp>
    </p:spTree>
    <p:extLst>
      <p:ext uri="{BB962C8B-B14F-4D97-AF65-F5344CB8AC3E}">
        <p14:creationId xmlns:p14="http://schemas.microsoft.com/office/powerpoint/2010/main" val="1837959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hought Bubble: Cloud 3">
            <a:extLst>
              <a:ext uri="{FF2B5EF4-FFF2-40B4-BE49-F238E27FC236}">
                <a16:creationId xmlns:a16="http://schemas.microsoft.com/office/drawing/2014/main" id="{DE4EFC40-D3C5-46B8-A1F0-A264F735392C}"/>
              </a:ext>
            </a:extLst>
          </p:cNvPr>
          <p:cNvSpPr/>
          <p:nvPr/>
        </p:nvSpPr>
        <p:spPr>
          <a:xfrm>
            <a:off x="829565" y="1136923"/>
            <a:ext cx="10086554" cy="4125686"/>
          </a:xfrm>
          <a:prstGeom prst="cloudCallout">
            <a:avLst>
              <a:gd name="adj1" fmla="val -46950"/>
              <a:gd name="adj2" fmla="val 56431"/>
            </a:avLst>
          </a:prstGeom>
          <a:solidFill>
            <a:srgbClr val="F7B12D"/>
          </a:solidFill>
          <a:ln>
            <a:solidFill>
              <a:srgbClr val="F7B1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83475" y="482809"/>
            <a:ext cx="4673074" cy="707886"/>
          </a:xfrm>
          <a:prstGeom prst="rect">
            <a:avLst/>
          </a:prstGeom>
          <a:noFill/>
        </p:spPr>
        <p:txBody>
          <a:bodyPr wrap="none" rtlCol="0">
            <a:spAutoFit/>
          </a:bodyPr>
          <a:lstStyle/>
          <a:p>
            <a:r>
              <a:rPr lang="en-GB" sz="4000" dirty="0">
                <a:latin typeface="Impact" panose="020B0806030902050204" pitchFamily="34" charset="0"/>
              </a:rPr>
              <a:t>Break-out discussion</a:t>
            </a:r>
          </a:p>
        </p:txBody>
      </p:sp>
      <p:sp>
        <p:nvSpPr>
          <p:cNvPr id="2" name="TextBox 1">
            <a:extLst>
              <a:ext uri="{FF2B5EF4-FFF2-40B4-BE49-F238E27FC236}">
                <a16:creationId xmlns:a16="http://schemas.microsoft.com/office/drawing/2014/main" id="{9A2A9A3C-63DD-413C-B71C-717361BA35B9}"/>
              </a:ext>
            </a:extLst>
          </p:cNvPr>
          <p:cNvSpPr txBox="1"/>
          <p:nvPr/>
        </p:nvSpPr>
        <p:spPr>
          <a:xfrm>
            <a:off x="2399044" y="1844809"/>
            <a:ext cx="7848599" cy="2554545"/>
          </a:xfrm>
          <a:prstGeom prst="rect">
            <a:avLst/>
          </a:prstGeom>
          <a:noFill/>
        </p:spPr>
        <p:txBody>
          <a:bodyPr wrap="square" rtlCol="0">
            <a:spAutoFit/>
          </a:bodyPr>
          <a:lstStyle/>
          <a:p>
            <a:r>
              <a:rPr lang="en-GB" sz="4000" dirty="0"/>
              <a:t>What are the main challenges for people experiencing homelessness when maintaining their mental health and wellbeing? </a:t>
            </a:r>
          </a:p>
        </p:txBody>
      </p:sp>
    </p:spTree>
    <p:extLst>
      <p:ext uri="{BB962C8B-B14F-4D97-AF65-F5344CB8AC3E}">
        <p14:creationId xmlns:p14="http://schemas.microsoft.com/office/powerpoint/2010/main" val="765995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7691529" cy="707886"/>
          </a:xfrm>
          <a:prstGeom prst="rect">
            <a:avLst/>
          </a:prstGeom>
          <a:noFill/>
        </p:spPr>
        <p:txBody>
          <a:bodyPr wrap="none" rtlCol="0">
            <a:spAutoFit/>
          </a:bodyPr>
          <a:lstStyle/>
          <a:p>
            <a:r>
              <a:rPr lang="en-GB" sz="4000" dirty="0">
                <a:latin typeface="Impact" panose="020B0806030902050204" pitchFamily="34" charset="0"/>
              </a:rPr>
              <a:t>#HealthNow research – what we did</a:t>
            </a:r>
          </a:p>
        </p:txBody>
      </p:sp>
      <p:sp>
        <p:nvSpPr>
          <p:cNvPr id="2" name="TextBox 1">
            <a:extLst>
              <a:ext uri="{FF2B5EF4-FFF2-40B4-BE49-F238E27FC236}">
                <a16:creationId xmlns:a16="http://schemas.microsoft.com/office/drawing/2014/main" id="{AD3D3961-915D-4791-BCEC-8869257BA3EB}"/>
              </a:ext>
            </a:extLst>
          </p:cNvPr>
          <p:cNvSpPr txBox="1"/>
          <p:nvPr/>
        </p:nvSpPr>
        <p:spPr>
          <a:xfrm>
            <a:off x="477321" y="1279981"/>
            <a:ext cx="11034740" cy="4801314"/>
          </a:xfrm>
          <a:prstGeom prst="rect">
            <a:avLst/>
          </a:prstGeom>
          <a:noFill/>
        </p:spPr>
        <p:txBody>
          <a:bodyPr wrap="square" rtlCol="0">
            <a:spAutoFit/>
          </a:bodyPr>
          <a:lstStyle/>
          <a:p>
            <a:pPr marL="285750" indent="-285750">
              <a:buFont typeface="Arial" panose="020B0604020202020204" pitchFamily="34" charset="0"/>
              <a:buChar char="•"/>
            </a:pPr>
            <a:r>
              <a:rPr lang="en-GB" sz="2700" dirty="0"/>
              <a:t>Our aim was to </a:t>
            </a:r>
            <a:r>
              <a:rPr lang="en-GB" sz="2700" b="1" i="1" dirty="0"/>
              <a:t>“Identify barriers to people experiencing homelessness, accessing care and treatment at a local level, in three key partner cities and develop action plans to eradicate those barriers”.</a:t>
            </a:r>
          </a:p>
          <a:p>
            <a:pPr marL="285750" indent="-285750">
              <a:buFont typeface="Arial" panose="020B0604020202020204" pitchFamily="34" charset="0"/>
              <a:buChar char="•"/>
            </a:pPr>
            <a:endParaRPr lang="en-GB" sz="2700" dirty="0"/>
          </a:p>
          <a:p>
            <a:pPr marL="285750" indent="-285750">
              <a:buFont typeface="Arial" panose="020B0604020202020204" pitchFamily="34" charset="0"/>
              <a:buChar char="•"/>
            </a:pPr>
            <a:r>
              <a:rPr lang="en-GB" sz="2700" dirty="0"/>
              <a:t>Peer researchers carried out semi-structured interviews with 164 people experiencing homelessness in Greater Manchester, Newcastle and Birmingham.</a:t>
            </a:r>
          </a:p>
          <a:p>
            <a:pPr marL="285750" indent="-285750">
              <a:buFont typeface="Arial" panose="020B0604020202020204" pitchFamily="34" charset="0"/>
              <a:buChar char="•"/>
            </a:pPr>
            <a:endParaRPr lang="en-GB" sz="2700" dirty="0"/>
          </a:p>
          <a:p>
            <a:pPr marL="285750" indent="-285750">
              <a:buFont typeface="Arial" panose="020B0604020202020204" pitchFamily="34" charset="0"/>
              <a:buChar char="•"/>
            </a:pPr>
            <a:r>
              <a:rPr lang="en-GB" sz="2700" dirty="0"/>
              <a:t>Three local reports and action plans were devised to ensure changes to the system and good practice could be used to inform change locally.</a:t>
            </a:r>
          </a:p>
          <a:p>
            <a:endParaRPr lang="en-GB" dirty="0"/>
          </a:p>
          <a:p>
            <a:endParaRPr lang="en-GB" dirty="0"/>
          </a:p>
        </p:txBody>
      </p:sp>
    </p:spTree>
    <p:extLst>
      <p:ext uri="{BB962C8B-B14F-4D97-AF65-F5344CB8AC3E}">
        <p14:creationId xmlns:p14="http://schemas.microsoft.com/office/powerpoint/2010/main" val="937546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8258992" cy="707886"/>
          </a:xfrm>
          <a:prstGeom prst="rect">
            <a:avLst/>
          </a:prstGeom>
          <a:noFill/>
        </p:spPr>
        <p:txBody>
          <a:bodyPr wrap="none" rtlCol="0">
            <a:spAutoFit/>
          </a:bodyPr>
          <a:lstStyle/>
          <a:p>
            <a:r>
              <a:rPr lang="en-GB" sz="4000" dirty="0">
                <a:latin typeface="Impact" panose="020B0806030902050204" pitchFamily="34" charset="0"/>
              </a:rPr>
              <a:t>#HealthNow research – what we heard</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88759" y="1347106"/>
            <a:ext cx="11419766" cy="3539430"/>
          </a:xfrm>
          <a:prstGeom prst="rect">
            <a:avLst/>
          </a:prstGeom>
          <a:noFill/>
        </p:spPr>
        <p:txBody>
          <a:bodyPr wrap="square">
            <a:spAutoFit/>
          </a:bodyPr>
          <a:lstStyle/>
          <a:p>
            <a:pPr marL="285750" indent="-285750">
              <a:buFont typeface="Arial" panose="020B0604020202020204" pitchFamily="34" charset="0"/>
              <a:buChar char="•"/>
            </a:pPr>
            <a:r>
              <a:rPr lang="en-GB" sz="2700" dirty="0"/>
              <a:t>#HealthNow research illustrated that mental health and wellbeing was the most </a:t>
            </a:r>
            <a:r>
              <a:rPr lang="en-GB" sz="2700" b="1" dirty="0"/>
              <a:t>significant health priority </a:t>
            </a:r>
            <a:r>
              <a:rPr lang="en-GB" sz="2700" dirty="0"/>
              <a:t>for the majority of people we heard from. </a:t>
            </a:r>
          </a:p>
          <a:p>
            <a:pPr marL="285750" indent="-285750">
              <a:buFont typeface="Arial" panose="020B0604020202020204" pitchFamily="34" charset="0"/>
              <a:buChar char="•"/>
            </a:pPr>
            <a:endParaRPr lang="en-GB" sz="2700" dirty="0"/>
          </a:p>
          <a:p>
            <a:pPr marL="285750" indent="-285750">
              <a:buFont typeface="Arial" panose="020B0604020202020204" pitchFamily="34" charset="0"/>
              <a:buChar char="•"/>
            </a:pPr>
            <a:r>
              <a:rPr lang="en-GB" sz="2700" dirty="0"/>
              <a:t>However, mental health services were also rated the </a:t>
            </a:r>
            <a:r>
              <a:rPr lang="en-GB" sz="2700" b="1" dirty="0"/>
              <a:t>lowest across </a:t>
            </a:r>
            <a:r>
              <a:rPr lang="en-GB" sz="2700" dirty="0"/>
              <a:t>all three areas. </a:t>
            </a:r>
          </a:p>
          <a:p>
            <a:pPr marL="285750" indent="-285750">
              <a:buFont typeface="Arial" panose="020B0604020202020204" pitchFamily="34" charset="0"/>
              <a:buChar char="•"/>
            </a:pPr>
            <a:endParaRPr lang="en-GB" sz="2700" dirty="0"/>
          </a:p>
          <a:p>
            <a:pPr marL="285750" indent="-285750">
              <a:buFont typeface="Arial" panose="020B0604020202020204" pitchFamily="34" charset="0"/>
              <a:buChar char="•"/>
            </a:pPr>
            <a:r>
              <a:rPr lang="en-GB" sz="2700" dirty="0"/>
              <a:t>Mental health issues, loneliness and isolation have been </a:t>
            </a:r>
            <a:r>
              <a:rPr lang="en-GB" sz="2700" b="1" dirty="0"/>
              <a:t>exacerbated by the COVID-19 </a:t>
            </a:r>
            <a:r>
              <a:rPr lang="en-GB" sz="2700" dirty="0"/>
              <a:t>pandemic. </a:t>
            </a:r>
          </a:p>
        </p:txBody>
      </p:sp>
    </p:spTree>
    <p:extLst>
      <p:ext uri="{BB962C8B-B14F-4D97-AF65-F5344CB8AC3E}">
        <p14:creationId xmlns:p14="http://schemas.microsoft.com/office/powerpoint/2010/main" val="386296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5974713" cy="707886"/>
          </a:xfrm>
          <a:prstGeom prst="rect">
            <a:avLst/>
          </a:prstGeom>
          <a:noFill/>
        </p:spPr>
        <p:txBody>
          <a:bodyPr wrap="none" rtlCol="0">
            <a:spAutoFit/>
          </a:bodyPr>
          <a:lstStyle/>
          <a:p>
            <a:r>
              <a:rPr lang="en-GB" sz="4000" dirty="0">
                <a:latin typeface="Impact" panose="020B0806030902050204" pitchFamily="34" charset="0"/>
              </a:rPr>
              <a:t>What we heard – key issues</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88759" y="1113672"/>
            <a:ext cx="11419766" cy="5078313"/>
          </a:xfrm>
          <a:prstGeom prst="rect">
            <a:avLst/>
          </a:prstGeom>
          <a:noFill/>
        </p:spPr>
        <p:txBody>
          <a:bodyPr wrap="square">
            <a:spAutoFit/>
          </a:bodyPr>
          <a:lstStyle/>
          <a:p>
            <a:pPr marL="285750" indent="-285750">
              <a:buFont typeface="Arial" panose="020B0604020202020204" pitchFamily="34" charset="0"/>
              <a:buChar char="•"/>
            </a:pPr>
            <a:r>
              <a:rPr lang="en-GB" sz="2700" dirty="0"/>
              <a:t>It was hard to </a:t>
            </a:r>
            <a:r>
              <a:rPr lang="en-GB" sz="2700" b="1" dirty="0"/>
              <a:t>access to mental health support </a:t>
            </a:r>
            <a:r>
              <a:rPr lang="en-GB" sz="2700" dirty="0"/>
              <a:t>and </a:t>
            </a:r>
            <a:r>
              <a:rPr lang="en-GB" sz="2700" b="1" dirty="0"/>
              <a:t>transitions and discharge </a:t>
            </a:r>
            <a:r>
              <a:rPr lang="en-GB" sz="2700" dirty="0"/>
              <a:t>between services could be disjointed (including when leaving criminal justice system or moving from local area). </a:t>
            </a:r>
          </a:p>
          <a:p>
            <a:endParaRPr lang="en-GB" sz="2700" dirty="0"/>
          </a:p>
          <a:p>
            <a:r>
              <a:rPr lang="en-GB" sz="2700" b="1" i="1" dirty="0"/>
              <a:t>	“I've been with the mental health team for 5 years. I had counselling to 	begin with and then after a couple of months of counselling they signed 	me off and said my mental health was fine. Then I had another 	breakdown earlier this year (April/May) and I was rereferred to 	counselling. I'm still on a waiting list and I haven't heard anything. 	They've just told me to go to my GP in the meantime. This isn't good if 	I'm feeling suicidal”.</a:t>
            </a:r>
          </a:p>
          <a:p>
            <a:endParaRPr lang="en-GB" sz="2700" dirty="0"/>
          </a:p>
        </p:txBody>
      </p:sp>
    </p:spTree>
    <p:extLst>
      <p:ext uri="{BB962C8B-B14F-4D97-AF65-F5344CB8AC3E}">
        <p14:creationId xmlns:p14="http://schemas.microsoft.com/office/powerpoint/2010/main" val="1099600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1" y="5881255"/>
            <a:ext cx="12192000" cy="976745"/>
          </a:xfrm>
          <a:prstGeom prst="rect">
            <a:avLst/>
          </a:prstGeom>
          <a:solidFill>
            <a:srgbClr val="F9B843"/>
          </a:soli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GB" sz="1100" b="1">
              <a:solidFill>
                <a:schemeClr val="tx1"/>
              </a:solidFill>
            </a:endParaRPr>
          </a:p>
        </p:txBody>
      </p:sp>
      <p:pic>
        <p:nvPicPr>
          <p:cNvPr id="3" name="Picture 2" descr="A picture containing sitting, dark, laptop, black&#10;&#10;Description automatically generated">
            <a:extLst>
              <a:ext uri="{FF2B5EF4-FFF2-40B4-BE49-F238E27FC236}">
                <a16:creationId xmlns:a16="http://schemas.microsoft.com/office/drawing/2014/main" id="{F3CEA1F3-EC83-43F4-8879-42B172C96A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1569" y="6117245"/>
            <a:ext cx="2180492" cy="532888"/>
          </a:xfrm>
          <a:prstGeom prst="rect">
            <a:avLst/>
          </a:prstGeom>
        </p:spPr>
      </p:pic>
      <p:sp>
        <p:nvSpPr>
          <p:cNvPr id="5" name="TextBox 4">
            <a:extLst>
              <a:ext uri="{FF2B5EF4-FFF2-40B4-BE49-F238E27FC236}">
                <a16:creationId xmlns:a16="http://schemas.microsoft.com/office/drawing/2014/main" id="{2706BD63-564F-4957-AC0F-4742C52C2F03}"/>
              </a:ext>
            </a:extLst>
          </p:cNvPr>
          <p:cNvSpPr txBox="1"/>
          <p:nvPr/>
        </p:nvSpPr>
        <p:spPr>
          <a:xfrm>
            <a:off x="477321" y="281215"/>
            <a:ext cx="5974713" cy="707886"/>
          </a:xfrm>
          <a:prstGeom prst="rect">
            <a:avLst/>
          </a:prstGeom>
          <a:noFill/>
        </p:spPr>
        <p:txBody>
          <a:bodyPr wrap="none" rtlCol="0">
            <a:spAutoFit/>
          </a:bodyPr>
          <a:lstStyle/>
          <a:p>
            <a:r>
              <a:rPr lang="en-GB" sz="4000" dirty="0">
                <a:latin typeface="Impact" panose="020B0806030902050204" pitchFamily="34" charset="0"/>
              </a:rPr>
              <a:t>What we heard – key issues</a:t>
            </a:r>
          </a:p>
        </p:txBody>
      </p:sp>
      <p:sp>
        <p:nvSpPr>
          <p:cNvPr id="18" name="TextBox 17">
            <a:extLst>
              <a:ext uri="{FF2B5EF4-FFF2-40B4-BE49-F238E27FC236}">
                <a16:creationId xmlns:a16="http://schemas.microsoft.com/office/drawing/2014/main" id="{27988C12-059B-4AB0-AED2-A75A0F4D7C6C}"/>
              </a:ext>
            </a:extLst>
          </p:cNvPr>
          <p:cNvSpPr txBox="1"/>
          <p:nvPr/>
        </p:nvSpPr>
        <p:spPr>
          <a:xfrm>
            <a:off x="288759" y="1113672"/>
            <a:ext cx="11419766" cy="3416320"/>
          </a:xfrm>
          <a:prstGeom prst="rect">
            <a:avLst/>
          </a:prstGeom>
          <a:noFill/>
        </p:spPr>
        <p:txBody>
          <a:bodyPr wrap="square">
            <a:spAutoFit/>
          </a:bodyPr>
          <a:lstStyle/>
          <a:p>
            <a:pPr marL="285750" indent="-285750">
              <a:buFont typeface="Arial" panose="020B0604020202020204" pitchFamily="34" charset="0"/>
              <a:buChar char="•"/>
            </a:pPr>
            <a:r>
              <a:rPr lang="en-GB" sz="2700" dirty="0">
                <a:effectLst/>
                <a:ea typeface="Calibri" panose="020F0502020204030204" pitchFamily="34" charset="0"/>
                <a:cs typeface="Times New Roman" panose="02020603050405020304" pitchFamily="18" charset="0"/>
              </a:rPr>
              <a:t>There were concerns around the interaction between inappropriate housing and mental health and wellbeing.</a:t>
            </a:r>
          </a:p>
          <a:p>
            <a:endParaRPr lang="en-GB" sz="2700" dirty="0">
              <a:cs typeface="Times New Roman" panose="02020603050405020304" pitchFamily="18" charset="0"/>
            </a:endParaRPr>
          </a:p>
          <a:p>
            <a:r>
              <a:rPr lang="en-GB" sz="2700" dirty="0">
                <a:cs typeface="Times New Roman" panose="02020603050405020304" pitchFamily="18" charset="0"/>
              </a:rPr>
              <a:t>	</a:t>
            </a:r>
            <a:r>
              <a:rPr lang="en-GB" sz="2700" b="1" i="1" dirty="0"/>
              <a:t>“There were times when I felt despondent, seeing a guy at the hostel 	who was still there when I was. He’d never received proper mental 	health care and his mental health had deteriorated. I felt like he would 	be forever homeless”.</a:t>
            </a:r>
          </a:p>
          <a:p>
            <a:endParaRPr lang="en-GB" sz="2700" b="1" i="1" dirty="0"/>
          </a:p>
        </p:txBody>
      </p:sp>
    </p:spTree>
    <p:extLst>
      <p:ext uri="{BB962C8B-B14F-4D97-AF65-F5344CB8AC3E}">
        <p14:creationId xmlns:p14="http://schemas.microsoft.com/office/powerpoint/2010/main" val="3465822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214d208-3c73-4bb5-880d-1f1c58ca48fc">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303D6F5350B749BEDCA4A565EA69C9" ma:contentTypeVersion="13" ma:contentTypeDescription="Create a new document." ma:contentTypeScope="" ma:versionID="3347c7f257a8ed66004950eda9ebb091">
  <xsd:schema xmlns:xsd="http://www.w3.org/2001/XMLSchema" xmlns:xs="http://www.w3.org/2001/XMLSchema" xmlns:p="http://schemas.microsoft.com/office/2006/metadata/properties" xmlns:ns2="a9e2c51c-1c3c-4179-90ae-c8caad0c72e3" xmlns:ns3="7214d208-3c73-4bb5-880d-1f1c58ca48fc" targetNamespace="http://schemas.microsoft.com/office/2006/metadata/properties" ma:root="true" ma:fieldsID="c9150f284d23657c129e14548dbfaec8" ns2:_="" ns3:_="">
    <xsd:import namespace="a9e2c51c-1c3c-4179-90ae-c8caad0c72e3"/>
    <xsd:import namespace="7214d208-3c73-4bb5-880d-1f1c58ca48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e2c51c-1c3c-4179-90ae-c8caad0c72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214d208-3c73-4bb5-880d-1f1c58ca48f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175F63-1733-4F85-BFC2-20294AED1E90}">
  <ds:schemaRefs>
    <ds:schemaRef ds:uri="http://schemas.microsoft.com/sharepoint/v3/contenttype/forms"/>
  </ds:schemaRefs>
</ds:datastoreItem>
</file>

<file path=customXml/itemProps2.xml><?xml version="1.0" encoding="utf-8"?>
<ds:datastoreItem xmlns:ds="http://schemas.openxmlformats.org/officeDocument/2006/customXml" ds:itemID="{87420191-A225-42FE-A781-939BAF8DE41F}">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7214d208-3c73-4bb5-880d-1f1c58ca48fc"/>
    <ds:schemaRef ds:uri="a9e2c51c-1c3c-4179-90ae-c8caad0c72e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B9C6119-12BF-452F-A459-ECF80F7B1D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e2c51c-1c3c-4179-90ae-c8caad0c72e3"/>
    <ds:schemaRef ds:uri="7214d208-3c73-4bb5-880d-1f1c58ca48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2825</TotalTime>
  <Words>1127</Words>
  <Application>Microsoft Office PowerPoint</Application>
  <PresentationFormat>Widescreen</PresentationFormat>
  <Paragraphs>95</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Franklin Gothic Medium Cond</vt:lpstr>
      <vt:lpstr>Impact</vt:lpstr>
      <vt:lpstr>museo_sans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Holdsworth</dc:creator>
  <cp:lastModifiedBy>Jane Bancroft</cp:lastModifiedBy>
  <cp:revision>32</cp:revision>
  <dcterms:created xsi:type="dcterms:W3CDTF">2020-02-24T10:43:09Z</dcterms:created>
  <dcterms:modified xsi:type="dcterms:W3CDTF">2021-09-23T10:00:55Z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0x0101006C303D6F5350B749BEDCA4A565EA69C9</vt:lpwstr>
  </property>
  <property fmtid="{D5CDD505-2E9C-101B-9397-08002B2CF9AE}" pid="3" name="Order">
    <vt:r8>25000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