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DB1E59-14F7-42E8-AD49-0ED797067C00}" v="4" dt="2022-03-09T15:48:32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88" d="100"/>
          <a:sy n="88" d="100"/>
        </p:scale>
        <p:origin x="4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EA54C-A605-1944-859F-4E81378EC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4A8946-E170-1845-B0B0-DE000333E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C04FC-F7BE-2042-917E-6934DD81D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4EF2-2BBF-AC40-8912-BC286440FB89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23590-5DC5-AB44-B157-7D5D7D29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D20FD-61FF-6341-8BC3-772568059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6008-2E59-B649-B193-1DAD0B033A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29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D5DE0-A354-C649-AE78-369F54E54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CBEBB7-1283-A344-9A65-E89723EED1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A19C8-3E3B-E341-A22D-435605DF8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4EF2-2BBF-AC40-8912-BC286440FB89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F849D-110E-8149-AC75-5FA9DC26D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9080D-17DC-0E44-90F8-33593E95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6008-2E59-B649-B193-1DAD0B033A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8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EEE896-2988-7644-A5CF-BC0277FCA7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5ABF6A-AA14-9344-B00C-488C38D04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DD1D8-7635-A94B-BE79-234E5277D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4EF2-2BBF-AC40-8912-BC286440FB89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C7C01-1DB4-904F-BB7A-98506BCE4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77B4A-B910-DF41-AA57-6AA0414A7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6008-2E59-B649-B193-1DAD0B033A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8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02A5B-20C4-504B-9583-E59A54C20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5B7D7-D4FA-BC4D-9309-703934BB6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F822A-9CDD-3547-A773-E63113AD1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4EF2-2BBF-AC40-8912-BC286440FB89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24007-A69B-A94A-8F01-9BA3BB0FD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97436-32B8-CB49-9F66-68C05D9C8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6008-2E59-B649-B193-1DAD0B033A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4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7809-88B3-1346-800B-DA81302C4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600EF6-F25E-1F41-B21B-83333534C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A9A0F-D999-8B4E-A3CD-B573E3224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4EF2-2BBF-AC40-8912-BC286440FB89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25DAD-5C93-9544-9F57-72A81563E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E75EC-2570-DD47-B251-FE3E2D213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6008-2E59-B649-B193-1DAD0B033A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2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86F64-6252-EE47-B85E-0DE86C852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283A2-789A-014A-927B-D3CC39905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2AC291-0D2A-AC4E-88A0-2DD33D8BE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997BE4-6FB3-1E4F-92C1-996007649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4EF2-2BBF-AC40-8912-BC286440FB89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D88AA4-0877-9E47-8EB0-838060035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69D814-B797-3043-8586-AAB3C602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6008-2E59-B649-B193-1DAD0B033A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95DCE-75F1-B148-86EF-E3379937A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B2650-51E7-8542-B45D-478ADB50F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187200-801C-8D44-8E54-D471B4728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3DFAA1-2277-3743-BF84-313EA55A7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AED54E-BAC8-B749-AA59-D477564FBE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9AE956-FD0C-704D-A2DD-8F81AECCD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4EF2-2BBF-AC40-8912-BC286440FB89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DF6F7B-C07F-824A-8CB2-A194ACBB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9B1A40-AEF2-2349-A693-5088003D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6008-2E59-B649-B193-1DAD0B033A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27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DA1E6-9422-0143-9E5B-207832205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F922B3-8CDE-EE44-84BA-44C63BBE5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4EF2-2BBF-AC40-8912-BC286440FB89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9A7D4-B364-FE4F-B245-4FF56AD9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31C7F5-E1A6-B347-8D7C-D0534C199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6008-2E59-B649-B193-1DAD0B033A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25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E10256-147C-DC4B-A5CD-78BAECAC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4EF2-2BBF-AC40-8912-BC286440FB89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C5A252-B681-4D41-839A-4CAC51FA6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D5277-2AA6-3E4A-B0BE-F03855DCA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6008-2E59-B649-B193-1DAD0B033A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950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D10C4-29DF-494B-B258-A3211BD5F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6A2-CCD4-0A40-8D72-94F3CDF40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F5D667-F0E2-F444-AAC3-C2E30E8F2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88E69-7CEF-A24B-BB3A-537A09B4C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4EF2-2BBF-AC40-8912-BC286440FB89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5A932B-955F-554F-B69C-0EA489906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0D37F-9813-CA42-ACDD-3E98839C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6008-2E59-B649-B193-1DAD0B033A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94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87056-FA1F-D94D-83E6-71282713F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75B8D5-2578-D64C-88DB-5E2CD9E363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9C2BF2-3AC5-3949-B415-685C066A3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4F8234-98C8-014C-97C9-FFFE17D4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4EF2-2BBF-AC40-8912-BC286440FB89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5105C7-15B7-4343-B7B2-13A7EFC1B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2CB60-72D6-7C44-9FCA-0E944149C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6008-2E59-B649-B193-1DAD0B033A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29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45E64B-E9CF-1C4C-B7B7-D9E789F4F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914C1-62F8-134C-86D0-DCE267A85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50478-E95B-A245-AA08-EC32E3CAB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54EF2-2BBF-AC40-8912-BC286440FB89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EA18C-DF9C-5E44-870F-8A2FBFED6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4A393-D6FA-064A-8B76-E1E5025F2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F6008-2E59-B649-B193-1DAD0B033A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65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hape, rectangle&#10;&#10;Description automatically generated">
            <a:extLst>
              <a:ext uri="{FF2B5EF4-FFF2-40B4-BE49-F238E27FC236}">
                <a16:creationId xmlns:a16="http://schemas.microsoft.com/office/drawing/2014/main" id="{9A042A56-6294-7746-8AB6-0B5D50712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192" y="1228297"/>
            <a:ext cx="12292892" cy="5733335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2650AB53-102B-0C47-A901-ED77C84D30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2309" y="1228297"/>
            <a:ext cx="7107382" cy="336448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P&amp;V incentives </a:t>
            </a:r>
            <a:br>
              <a:rPr lang="en-US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endParaRPr lang="en-US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F97E67-1C11-0D4C-97B4-40A9E3851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678" y="173007"/>
            <a:ext cx="2715297" cy="81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18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6CE0D-0DEC-4DB4-BDEE-B900A1AD2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017" y="500062"/>
            <a:ext cx="10515600" cy="810667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C67BF-6AF1-46E1-A139-0A6E387AA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3905"/>
            <a:ext cx="10515600" cy="50630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Background 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£28.1 million released on 20</a:t>
            </a:r>
            <a:r>
              <a:rPr lang="en-GB" b="1" baseline="30000" dirty="0"/>
              <a:t>th</a:t>
            </a:r>
            <a:r>
              <a:rPr lang="en-GB" b="1" dirty="0"/>
              <a:t> December 2021 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Objectives:</a:t>
            </a:r>
          </a:p>
          <a:p>
            <a:pPr marL="0" indent="0">
              <a:buNone/>
            </a:pPr>
            <a:endParaRPr lang="en-GB" b="1" dirty="0"/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Vaccine uptake – to increase vaccination uptake amongst people sleeping rough and people experiencing homelessness</a:t>
            </a:r>
          </a:p>
          <a:p>
            <a:pPr marL="514350" indent="-514350">
              <a:buFont typeface="+mj-lt"/>
              <a:buAutoNum type="arabicPeriod"/>
            </a:pPr>
            <a:endParaRPr lang="en-GB" b="1" dirty="0"/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Accommodation – to increase accommodation for people sleeping rough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FFC82AAE-4987-4BEA-9889-661BD9412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78" y="173007"/>
            <a:ext cx="2715297" cy="81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135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25B5D-B9C4-4CF5-9566-9EEE21EF2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0295"/>
            <a:ext cx="10515600" cy="1146313"/>
          </a:xfrm>
        </p:spPr>
        <p:txBody>
          <a:bodyPr>
            <a:normAutofit/>
          </a:bodyPr>
          <a:lstStyle/>
          <a:p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Challenges re vaccination uptake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D7B64-4B0D-4E08-94C0-7216A083D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8435"/>
            <a:ext cx="10515600" cy="42885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b="1" dirty="0"/>
              <a:t>Stigma</a:t>
            </a:r>
          </a:p>
          <a:p>
            <a:r>
              <a:rPr lang="en-GB" b="1" dirty="0"/>
              <a:t>Mis-information</a:t>
            </a:r>
          </a:p>
          <a:p>
            <a:r>
              <a:rPr lang="en-GB" b="1" dirty="0"/>
              <a:t>Antivaxxers influence</a:t>
            </a:r>
          </a:p>
          <a:p>
            <a:r>
              <a:rPr lang="en-GB" b="1" dirty="0"/>
              <a:t>Data re vaccinations not being shared </a:t>
            </a:r>
          </a:p>
          <a:p>
            <a:r>
              <a:rPr lang="en-GB" b="1" dirty="0"/>
              <a:t>Vaccine hesitancy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537579-0534-4AF6-ADE6-DA59AA05C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78" y="173007"/>
            <a:ext cx="2715297" cy="81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524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57DA5-344B-41D8-8331-00B3AE9FD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0174"/>
            <a:ext cx="10515600" cy="887896"/>
          </a:xfrm>
        </p:spPr>
        <p:txBody>
          <a:bodyPr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b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for delivery – providers and planner </a:t>
            </a:r>
            <a:b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n-GB" sz="31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34F19-F3BC-467F-B28D-8CE4AEA48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6765"/>
            <a:ext cx="10515600" cy="45601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b="1" dirty="0"/>
              <a:t>Know your population – tackle health inequalities, population plans</a:t>
            </a:r>
          </a:p>
          <a:p>
            <a:r>
              <a:rPr lang="en-GB" b="1" dirty="0"/>
              <a:t>Consult people re why not taking up the offer </a:t>
            </a:r>
          </a:p>
          <a:p>
            <a:r>
              <a:rPr lang="en-GB" b="1" dirty="0"/>
              <a:t>Local leadership  </a:t>
            </a:r>
          </a:p>
          <a:p>
            <a:r>
              <a:rPr lang="en-GB" b="1" dirty="0"/>
              <a:t>Personalised approach </a:t>
            </a:r>
          </a:p>
          <a:p>
            <a:r>
              <a:rPr lang="en-GB" b="1" dirty="0"/>
              <a:t>Partnerships 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5BF22B-79FF-4894-8D90-2DB3F1274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78" y="173007"/>
            <a:ext cx="2715297" cy="81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56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A6695-E582-418B-99B0-B58B69314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3673"/>
            <a:ext cx="10515600" cy="1410665"/>
          </a:xfr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for delivery – providers and planner</a:t>
            </a:r>
            <a:b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8A43D-1AFD-4874-B3BE-5683A8F55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5183"/>
            <a:ext cx="10515600" cy="4301780"/>
          </a:xfrm>
        </p:spPr>
        <p:txBody>
          <a:bodyPr/>
          <a:lstStyle/>
          <a:p>
            <a:pPr marL="0" indent="0">
              <a:buNone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Planning including sessions and hospital and prison discharges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Outreach / inreach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 data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Ring-fenced funding – build capacity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Engage staff 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Cultural response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34EEF0-4E54-449A-9302-810A85290D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78" y="173007"/>
            <a:ext cx="2715297" cy="81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079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0691A-2B34-4E16-9CDB-9FA4E000E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3548"/>
            <a:ext cx="10515600" cy="637140"/>
          </a:xfrm>
        </p:spPr>
        <p:txBody>
          <a:bodyPr>
            <a:normAutofit/>
          </a:bodyPr>
          <a:lstStyle/>
          <a:p>
            <a:r>
              <a:rPr lang="en-GB" sz="2800" b="1" dirty="0"/>
              <a:t>Good practice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F226B-0087-4E49-888E-E25B78791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b="1" dirty="0"/>
              <a:t>Know your population </a:t>
            </a:r>
          </a:p>
          <a:p>
            <a:r>
              <a:rPr lang="en-GB" b="1" dirty="0"/>
              <a:t>Partnership working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sessions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/>
              <a:t>Support – peer navigators, community champions </a:t>
            </a:r>
          </a:p>
          <a:p>
            <a:r>
              <a:rPr lang="en-GB" b="1" dirty="0"/>
              <a:t>Time to talk </a:t>
            </a:r>
          </a:p>
          <a:p>
            <a:r>
              <a:rPr lang="en-GB" b="1" dirty="0"/>
              <a:t>Inreach/outreach sessions</a:t>
            </a:r>
          </a:p>
          <a:p>
            <a:r>
              <a:rPr lang="en-GB" b="1" dirty="0"/>
              <a:t>Mobile units/buses</a:t>
            </a:r>
          </a:p>
          <a:p>
            <a:r>
              <a:rPr lang="en-GB" b="1" dirty="0"/>
              <a:t>Pop-ups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E45025-B146-4658-935E-1600F6E3D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78" y="173007"/>
            <a:ext cx="2715297" cy="81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9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54CDB-D3EF-49BA-B859-4867C44D4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3548"/>
            <a:ext cx="10515600" cy="637140"/>
          </a:xfrm>
        </p:spPr>
        <p:txBody>
          <a:bodyPr>
            <a:normAutofit/>
          </a:bodyPr>
          <a:lstStyle/>
          <a:p>
            <a:r>
              <a:rPr kumimoji="0" lang="en-GB" sz="2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Incentives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020F0-6308-4F73-89E4-B7BF9C4DB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Help with transport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Health assessments – check vaccine status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Food – provision and vouchers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Phone credits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Back-packs with toiletries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Weekly raffle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Haircuts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Additional health sessions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A0B250-205B-4232-9515-613A68748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78" y="173007"/>
            <a:ext cx="2715297" cy="81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006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LUHC PPT TEMPLATE v2" id="{FB4E30B9-066D-EE40-AD58-DE5A47170FBA}" vid="{7F13E64D-A194-4549-B78E-F7A0BC6DF6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b892c8a-d9da-4baa-b04a-04654e9098d8">
      <Terms xmlns="http://schemas.microsoft.com/office/infopath/2007/PartnerControls"/>
    </lcf76f155ced4ddcb4097134ff3c332f>
    <TaxCatchAll xmlns="2ff871bc-43b1-4327-86d7-df04a0885ec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2F6DDCBD0CD94FB6C79148239C4597" ma:contentTypeVersion="15" ma:contentTypeDescription="Create a new document." ma:contentTypeScope="" ma:versionID="6c621f3b5c9d0fea5e777696a867aa2d">
  <xsd:schema xmlns:xsd="http://www.w3.org/2001/XMLSchema" xmlns:xs="http://www.w3.org/2001/XMLSchema" xmlns:p="http://schemas.microsoft.com/office/2006/metadata/properties" xmlns:ns2="eb892c8a-d9da-4baa-b04a-04654e9098d8" xmlns:ns3="2ff871bc-43b1-4327-86d7-df04a0885ec9" targetNamespace="http://schemas.microsoft.com/office/2006/metadata/properties" ma:root="true" ma:fieldsID="8d7f58160ceb10a925b5b45650101086" ns2:_="" ns3:_="">
    <xsd:import namespace="eb892c8a-d9da-4baa-b04a-04654e9098d8"/>
    <xsd:import namespace="2ff871bc-43b1-4327-86d7-df04a0885e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92c8a-d9da-4baa-b04a-04654e9098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174eefb-ffb3-4728-840e-2af4fb2d1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f871bc-43b1-4327-86d7-df04a0885ec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96eed78-8759-477a-86f1-19478e89513a}" ma:internalName="TaxCatchAll" ma:showField="CatchAllData" ma:web="2ff871bc-43b1-4327-86d7-df04a0885e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0C29B8-3BEA-4E98-A3E6-22C3EC5D713E}">
  <ds:schemaRefs>
    <ds:schemaRef ds:uri="http://schemas.microsoft.com/office/2006/metadata/properties"/>
    <ds:schemaRef ds:uri="http://schemas.microsoft.com/office/infopath/2007/PartnerControls"/>
    <ds:schemaRef ds:uri="eb892c8a-d9da-4baa-b04a-04654e9098d8"/>
    <ds:schemaRef ds:uri="2ff871bc-43b1-4327-86d7-df04a0885ec9"/>
  </ds:schemaRefs>
</ds:datastoreItem>
</file>

<file path=customXml/itemProps2.xml><?xml version="1.0" encoding="utf-8"?>
<ds:datastoreItem xmlns:ds="http://schemas.openxmlformats.org/officeDocument/2006/customXml" ds:itemID="{81C0DC92-BCE7-4126-AF89-F0FC2C9D29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0017D4-87F7-49C1-A66E-48D337AC37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892c8a-d9da-4baa-b04a-04654e9098d8"/>
    <ds:schemaRef ds:uri="2ff871bc-43b1-4327-86d7-df04a0885e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169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P&amp;V incentives  </vt:lpstr>
      <vt:lpstr>  </vt:lpstr>
      <vt:lpstr>Challenges re vaccination uptake</vt:lpstr>
      <vt:lpstr> Key for delivery – providers and planner  </vt:lpstr>
      <vt:lpstr>Key for delivery – providers and planner </vt:lpstr>
      <vt:lpstr>Good practice </vt:lpstr>
      <vt:lpstr>Incentives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</dc:title>
  <dc:creator>Toby Hazelton</dc:creator>
  <cp:lastModifiedBy>Viv Griffiths</cp:lastModifiedBy>
  <cp:revision>7</cp:revision>
  <dcterms:created xsi:type="dcterms:W3CDTF">2021-11-05T11:45:51Z</dcterms:created>
  <dcterms:modified xsi:type="dcterms:W3CDTF">2022-05-10T09:39:52Z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0x010100AD2F6DDCBD0CD94FB6C79148239C4597</vt:lpwstr>
  </property>
</Properties>
</file>